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4421" r:id="rId7"/>
    <p:sldMasterId id="2147484571" r:id="rId8"/>
  </p:sldMasterIdLst>
  <p:notesMasterIdLst>
    <p:notesMasterId r:id="rId31"/>
  </p:notesMasterIdLst>
  <p:handoutMasterIdLst>
    <p:handoutMasterId r:id="rId32"/>
  </p:handoutMasterIdLst>
  <p:sldIdLst>
    <p:sldId id="375" r:id="rId9"/>
    <p:sldId id="388" r:id="rId10"/>
    <p:sldId id="389" r:id="rId11"/>
    <p:sldId id="394" r:id="rId12"/>
    <p:sldId id="442" r:id="rId13"/>
    <p:sldId id="447" r:id="rId14"/>
    <p:sldId id="448" r:id="rId15"/>
    <p:sldId id="445" r:id="rId16"/>
    <p:sldId id="452" r:id="rId17"/>
    <p:sldId id="423" r:id="rId18"/>
    <p:sldId id="424" r:id="rId19"/>
    <p:sldId id="425" r:id="rId20"/>
    <p:sldId id="426" r:id="rId21"/>
    <p:sldId id="427" r:id="rId22"/>
    <p:sldId id="428" r:id="rId23"/>
    <p:sldId id="429" r:id="rId24"/>
    <p:sldId id="455" r:id="rId25"/>
    <p:sldId id="459" r:id="rId26"/>
    <p:sldId id="460" r:id="rId27"/>
    <p:sldId id="456" r:id="rId28"/>
    <p:sldId id="457" r:id="rId29"/>
    <p:sldId id="458" r:id="rId30"/>
  </p:sldIdLst>
  <p:sldSz cx="9144000" cy="6858000" type="screen4x3"/>
  <p:notesSz cx="6797675" cy="9926638"/>
  <p:defaultTextStyle>
    <a:defPPr>
      <a:defRPr lang="fr-FR"/>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reccte ile-de-Franc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EE7008"/>
    <a:srgbClr val="CC3399"/>
    <a:srgbClr val="B0BC00"/>
    <a:srgbClr val="33CCCC"/>
    <a:srgbClr val="993366"/>
    <a:srgbClr val="FF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4660" autoAdjust="0"/>
  </p:normalViewPr>
  <p:slideViewPr>
    <p:cSldViewPr>
      <p:cViewPr varScale="1">
        <p:scale>
          <a:sx n="61" d="100"/>
          <a:sy n="61" d="100"/>
        </p:scale>
        <p:origin x="616" y="60"/>
      </p:cViewPr>
      <p:guideLst>
        <p:guide orient="horz" pos="2160"/>
        <p:guide pos="2880"/>
      </p:guideLst>
    </p:cSldViewPr>
  </p:slideViewPr>
  <p:outlineViewPr>
    <p:cViewPr>
      <p:scale>
        <a:sx n="33" d="100"/>
        <a:sy n="33" d="100"/>
      </p:scale>
      <p:origin x="0" y="408"/>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21" Type="http://schemas.openxmlformats.org/officeDocument/2006/relationships/slide" Target="slides/slide13.xml"/><Relationship Id="rId34" Type="http://schemas.openxmlformats.org/officeDocument/2006/relationships/presProps" Target="presProps.xml"/><Relationship Id="rId7" Type="http://schemas.openxmlformats.org/officeDocument/2006/relationships/slideMaster" Target="slideMasters/slideMaster2.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viewProps" Target="viewProps.xml"/><Relationship Id="rId8" Type="http://schemas.openxmlformats.org/officeDocument/2006/relationships/slideMaster" Target="slideMasters/slideMaster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21ECE92-AB02-464E-5E6A-C7E1F2637A3F}"/>
              </a:ext>
            </a:extLst>
          </p:cNvPr>
          <p:cNvSpPr>
            <a:spLocks noGrp="1" noChangeArrowheads="1"/>
          </p:cNvSpPr>
          <p:nvPr>
            <p:ph type="hdr" sz="quarter"/>
          </p:nvPr>
        </p:nvSpPr>
        <p:spPr bwMode="auto">
          <a:xfrm>
            <a:off x="0" y="0"/>
            <a:ext cx="2946400" cy="495300"/>
          </a:xfrm>
          <a:prstGeom prst="rect">
            <a:avLst/>
          </a:prstGeom>
          <a:noFill/>
          <a:ln>
            <a:noFill/>
          </a:ln>
          <a:effectLst/>
        </p:spPr>
        <p:txBody>
          <a:bodyPr vert="horz" wrap="square" lIns="95539" tIns="47768" rIns="95539" bIns="47768" numCol="1" anchor="t" anchorCtr="0" compatLnSpc="1">
            <a:prstTxWarp prst="textNoShape">
              <a:avLst/>
            </a:prstTxWarp>
          </a:bodyPr>
          <a:lstStyle>
            <a:lvl1pPr defTabSz="955587" eaLnBrk="1" hangingPunct="1">
              <a:defRPr sz="1300">
                <a:cs typeface="+mn-cs"/>
              </a:defRPr>
            </a:lvl1pPr>
          </a:lstStyle>
          <a:p>
            <a:pPr>
              <a:defRPr/>
            </a:pPr>
            <a:endParaRPr lang="fr-FR" altLang="fr-FR"/>
          </a:p>
        </p:txBody>
      </p:sp>
      <p:sp>
        <p:nvSpPr>
          <p:cNvPr id="46083" name="Rectangle 3">
            <a:extLst>
              <a:ext uri="{FF2B5EF4-FFF2-40B4-BE49-F238E27FC236}">
                <a16:creationId xmlns:a16="http://schemas.microsoft.com/office/drawing/2014/main" id="{CF28655C-82D0-6B06-F4AB-A5D296E39CEF}"/>
              </a:ext>
            </a:extLst>
          </p:cNvPr>
          <p:cNvSpPr>
            <a:spLocks noGrp="1" noChangeArrowheads="1"/>
          </p:cNvSpPr>
          <p:nvPr>
            <p:ph type="dt" sz="quarter" idx="1"/>
          </p:nvPr>
        </p:nvSpPr>
        <p:spPr bwMode="auto">
          <a:xfrm>
            <a:off x="3851275" y="0"/>
            <a:ext cx="2946400" cy="495300"/>
          </a:xfrm>
          <a:prstGeom prst="rect">
            <a:avLst/>
          </a:prstGeom>
          <a:noFill/>
          <a:ln>
            <a:noFill/>
          </a:ln>
          <a:effectLst/>
        </p:spPr>
        <p:txBody>
          <a:bodyPr vert="horz" wrap="square" lIns="95539" tIns="47768" rIns="95539" bIns="47768" numCol="1" anchor="t" anchorCtr="0" compatLnSpc="1">
            <a:prstTxWarp prst="textNoShape">
              <a:avLst/>
            </a:prstTxWarp>
          </a:bodyPr>
          <a:lstStyle>
            <a:lvl1pPr algn="r" defTabSz="955587" eaLnBrk="1" hangingPunct="1">
              <a:defRPr sz="1300">
                <a:cs typeface="+mn-cs"/>
              </a:defRPr>
            </a:lvl1pPr>
          </a:lstStyle>
          <a:p>
            <a:pPr>
              <a:defRPr/>
            </a:pPr>
            <a:endParaRPr lang="fr-FR" altLang="fr-FR"/>
          </a:p>
        </p:txBody>
      </p:sp>
      <p:sp>
        <p:nvSpPr>
          <p:cNvPr id="46084" name="Rectangle 4">
            <a:extLst>
              <a:ext uri="{FF2B5EF4-FFF2-40B4-BE49-F238E27FC236}">
                <a16:creationId xmlns:a16="http://schemas.microsoft.com/office/drawing/2014/main" id="{ADD6DD45-23E3-102D-0D29-C6E85AF04D87}"/>
              </a:ext>
            </a:extLst>
          </p:cNvPr>
          <p:cNvSpPr>
            <a:spLocks noGrp="1" noChangeArrowheads="1"/>
          </p:cNvSpPr>
          <p:nvPr>
            <p:ph type="ftr" sz="quarter" idx="2"/>
          </p:nvPr>
        </p:nvSpPr>
        <p:spPr bwMode="auto">
          <a:xfrm>
            <a:off x="0" y="9431338"/>
            <a:ext cx="2946400" cy="495300"/>
          </a:xfrm>
          <a:prstGeom prst="rect">
            <a:avLst/>
          </a:prstGeom>
          <a:noFill/>
          <a:ln>
            <a:noFill/>
          </a:ln>
          <a:effectLst/>
        </p:spPr>
        <p:txBody>
          <a:bodyPr vert="horz" wrap="square" lIns="95539" tIns="47768" rIns="95539" bIns="47768" numCol="1" anchor="b" anchorCtr="0" compatLnSpc="1">
            <a:prstTxWarp prst="textNoShape">
              <a:avLst/>
            </a:prstTxWarp>
          </a:bodyPr>
          <a:lstStyle>
            <a:lvl1pPr defTabSz="955587" eaLnBrk="1" hangingPunct="1">
              <a:defRPr sz="1300">
                <a:cs typeface="+mn-cs"/>
              </a:defRPr>
            </a:lvl1pPr>
          </a:lstStyle>
          <a:p>
            <a:pPr>
              <a:defRPr/>
            </a:pPr>
            <a:endParaRPr lang="fr-FR" altLang="fr-FR"/>
          </a:p>
        </p:txBody>
      </p:sp>
      <p:sp>
        <p:nvSpPr>
          <p:cNvPr id="46085" name="Rectangle 5">
            <a:extLst>
              <a:ext uri="{FF2B5EF4-FFF2-40B4-BE49-F238E27FC236}">
                <a16:creationId xmlns:a16="http://schemas.microsoft.com/office/drawing/2014/main" id="{18B38D0F-312C-A030-39DD-423849C31EF1}"/>
              </a:ext>
            </a:extLst>
          </p:cNvPr>
          <p:cNvSpPr>
            <a:spLocks noGrp="1" noChangeArrowheads="1"/>
          </p:cNvSpPr>
          <p:nvPr>
            <p:ph type="sldNum" sz="quarter" idx="3"/>
          </p:nvPr>
        </p:nvSpPr>
        <p:spPr bwMode="auto">
          <a:xfrm>
            <a:off x="3851275" y="9431338"/>
            <a:ext cx="2946400" cy="495300"/>
          </a:xfrm>
          <a:prstGeom prst="rect">
            <a:avLst/>
          </a:prstGeom>
          <a:noFill/>
          <a:ln>
            <a:noFill/>
          </a:ln>
          <a:effectLst/>
        </p:spPr>
        <p:txBody>
          <a:bodyPr vert="horz" wrap="square" lIns="95539" tIns="47768" rIns="95539" bIns="47768" numCol="1" anchor="b" anchorCtr="0" compatLnSpc="1">
            <a:prstTxWarp prst="textNoShape">
              <a:avLst/>
            </a:prstTxWarp>
          </a:bodyPr>
          <a:lstStyle>
            <a:lvl1pPr algn="r" defTabSz="954088" eaLnBrk="1" hangingPunct="1">
              <a:defRPr sz="1300"/>
            </a:lvl1pPr>
          </a:lstStyle>
          <a:p>
            <a:pPr>
              <a:defRPr/>
            </a:pPr>
            <a:fld id="{E81A2E43-5E7D-4E69-B1F8-F8D06D510505}"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7BB2FD5-273E-8A1E-BC5B-73F41B417064}"/>
              </a:ext>
            </a:extLst>
          </p:cNvPr>
          <p:cNvSpPr>
            <a:spLocks noGrp="1" noChangeArrowheads="1"/>
          </p:cNvSpPr>
          <p:nvPr>
            <p:ph type="hdr" sz="quarter"/>
          </p:nvPr>
        </p:nvSpPr>
        <p:spPr bwMode="auto">
          <a:xfrm>
            <a:off x="0" y="0"/>
            <a:ext cx="2946400" cy="495300"/>
          </a:xfrm>
          <a:prstGeom prst="rect">
            <a:avLst/>
          </a:prstGeom>
          <a:noFill/>
          <a:ln>
            <a:noFill/>
          </a:ln>
          <a:effectLst/>
        </p:spPr>
        <p:txBody>
          <a:bodyPr vert="horz" wrap="square" lIns="95539" tIns="47768" rIns="95539" bIns="47768" numCol="1" anchor="t" anchorCtr="0" compatLnSpc="1">
            <a:prstTxWarp prst="textNoShape">
              <a:avLst/>
            </a:prstTxWarp>
          </a:bodyPr>
          <a:lstStyle>
            <a:lvl1pPr defTabSz="955587" eaLnBrk="1" hangingPunct="1">
              <a:defRPr sz="1300">
                <a:cs typeface="+mn-cs"/>
              </a:defRPr>
            </a:lvl1pPr>
          </a:lstStyle>
          <a:p>
            <a:pPr>
              <a:defRPr/>
            </a:pPr>
            <a:endParaRPr lang="fr-FR" altLang="fr-FR"/>
          </a:p>
        </p:txBody>
      </p:sp>
      <p:sp>
        <p:nvSpPr>
          <p:cNvPr id="7171" name="Rectangle 3">
            <a:extLst>
              <a:ext uri="{FF2B5EF4-FFF2-40B4-BE49-F238E27FC236}">
                <a16:creationId xmlns:a16="http://schemas.microsoft.com/office/drawing/2014/main" id="{C8DCD8CD-3EAC-513D-EE6C-E96F5E0E2EDE}"/>
              </a:ext>
            </a:extLst>
          </p:cNvPr>
          <p:cNvSpPr>
            <a:spLocks noGrp="1" noChangeArrowheads="1"/>
          </p:cNvSpPr>
          <p:nvPr>
            <p:ph type="dt" idx="1"/>
          </p:nvPr>
        </p:nvSpPr>
        <p:spPr bwMode="auto">
          <a:xfrm>
            <a:off x="3851275" y="0"/>
            <a:ext cx="2946400" cy="495300"/>
          </a:xfrm>
          <a:prstGeom prst="rect">
            <a:avLst/>
          </a:prstGeom>
          <a:noFill/>
          <a:ln>
            <a:noFill/>
          </a:ln>
          <a:effectLst/>
        </p:spPr>
        <p:txBody>
          <a:bodyPr vert="horz" wrap="square" lIns="95539" tIns="47768" rIns="95539" bIns="47768" numCol="1" anchor="t" anchorCtr="0" compatLnSpc="1">
            <a:prstTxWarp prst="textNoShape">
              <a:avLst/>
            </a:prstTxWarp>
          </a:bodyPr>
          <a:lstStyle>
            <a:lvl1pPr algn="r" defTabSz="955587" eaLnBrk="1" hangingPunct="1">
              <a:defRPr sz="1300">
                <a:cs typeface="+mn-cs"/>
              </a:defRPr>
            </a:lvl1pPr>
          </a:lstStyle>
          <a:p>
            <a:pPr>
              <a:defRPr/>
            </a:pPr>
            <a:endParaRPr lang="fr-FR" altLang="fr-FR"/>
          </a:p>
        </p:txBody>
      </p:sp>
      <p:sp>
        <p:nvSpPr>
          <p:cNvPr id="27652" name="Rectangle 4">
            <a:extLst>
              <a:ext uri="{FF2B5EF4-FFF2-40B4-BE49-F238E27FC236}">
                <a16:creationId xmlns:a16="http://schemas.microsoft.com/office/drawing/2014/main" id="{4E69DBD9-CAFA-5457-4663-F303CE357221}"/>
              </a:ext>
            </a:extLst>
          </p:cNvPr>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FA945423-5E24-83F5-6997-BD8EBD0D447D}"/>
              </a:ext>
            </a:extLst>
          </p:cNvPr>
          <p:cNvSpPr>
            <a:spLocks noGrp="1" noChangeArrowheads="1"/>
          </p:cNvSpPr>
          <p:nvPr>
            <p:ph type="body" sz="quarter" idx="3"/>
          </p:nvPr>
        </p:nvSpPr>
        <p:spPr bwMode="auto">
          <a:xfrm>
            <a:off x="904875" y="4714875"/>
            <a:ext cx="4987925" cy="4467225"/>
          </a:xfrm>
          <a:prstGeom prst="rect">
            <a:avLst/>
          </a:prstGeom>
          <a:noFill/>
          <a:ln>
            <a:noFill/>
          </a:ln>
          <a:effectLst/>
        </p:spPr>
        <p:txBody>
          <a:bodyPr vert="horz" wrap="square" lIns="95539" tIns="47768" rIns="95539" bIns="47768" numCol="1" anchor="t" anchorCtr="0" compatLnSpc="1">
            <a:prstTxWarp prst="textNoShape">
              <a:avLst/>
            </a:prstTxWarp>
          </a:bodyPr>
          <a:lstStyle/>
          <a:p>
            <a:pPr lvl="0"/>
            <a:r>
              <a:rPr lang="fr-FR" altLang="fr-FR" noProof="0"/>
              <a:t>Cliquez pour modifier les styles du texte du masque</a:t>
            </a:r>
          </a:p>
          <a:p>
            <a:pPr lvl="1"/>
            <a:r>
              <a:rPr lang="fr-FR" altLang="fr-FR" noProof="0"/>
              <a:t> Deuxième niveau</a:t>
            </a:r>
          </a:p>
        </p:txBody>
      </p:sp>
      <p:sp>
        <p:nvSpPr>
          <p:cNvPr id="7174" name="Rectangle 6">
            <a:extLst>
              <a:ext uri="{FF2B5EF4-FFF2-40B4-BE49-F238E27FC236}">
                <a16:creationId xmlns:a16="http://schemas.microsoft.com/office/drawing/2014/main" id="{5E7A26A0-F878-829B-C555-91BFDF5D318D}"/>
              </a:ext>
            </a:extLst>
          </p:cNvPr>
          <p:cNvSpPr>
            <a:spLocks noGrp="1" noChangeArrowheads="1"/>
          </p:cNvSpPr>
          <p:nvPr>
            <p:ph type="ftr" sz="quarter" idx="4"/>
          </p:nvPr>
        </p:nvSpPr>
        <p:spPr bwMode="auto">
          <a:xfrm>
            <a:off x="0" y="9431338"/>
            <a:ext cx="2946400" cy="495300"/>
          </a:xfrm>
          <a:prstGeom prst="rect">
            <a:avLst/>
          </a:prstGeom>
          <a:noFill/>
          <a:ln>
            <a:noFill/>
          </a:ln>
          <a:effectLst/>
        </p:spPr>
        <p:txBody>
          <a:bodyPr vert="horz" wrap="square" lIns="95539" tIns="47768" rIns="95539" bIns="47768" numCol="1" anchor="b" anchorCtr="0" compatLnSpc="1">
            <a:prstTxWarp prst="textNoShape">
              <a:avLst/>
            </a:prstTxWarp>
          </a:bodyPr>
          <a:lstStyle>
            <a:lvl1pPr defTabSz="955587" eaLnBrk="1" hangingPunct="1">
              <a:defRPr sz="1300">
                <a:cs typeface="+mn-cs"/>
              </a:defRPr>
            </a:lvl1pPr>
          </a:lstStyle>
          <a:p>
            <a:pPr>
              <a:defRPr/>
            </a:pPr>
            <a:endParaRPr lang="fr-FR" altLang="fr-FR"/>
          </a:p>
        </p:txBody>
      </p:sp>
      <p:sp>
        <p:nvSpPr>
          <p:cNvPr id="7175" name="Rectangle 7">
            <a:extLst>
              <a:ext uri="{FF2B5EF4-FFF2-40B4-BE49-F238E27FC236}">
                <a16:creationId xmlns:a16="http://schemas.microsoft.com/office/drawing/2014/main" id="{6054ED19-AA25-6CDC-159F-25444BE77A96}"/>
              </a:ext>
            </a:extLst>
          </p:cNvPr>
          <p:cNvSpPr>
            <a:spLocks noGrp="1" noChangeArrowheads="1"/>
          </p:cNvSpPr>
          <p:nvPr>
            <p:ph type="sldNum" sz="quarter" idx="5"/>
          </p:nvPr>
        </p:nvSpPr>
        <p:spPr bwMode="auto">
          <a:xfrm>
            <a:off x="3851275" y="9431338"/>
            <a:ext cx="2946400" cy="495300"/>
          </a:xfrm>
          <a:prstGeom prst="rect">
            <a:avLst/>
          </a:prstGeom>
          <a:noFill/>
          <a:ln>
            <a:noFill/>
          </a:ln>
          <a:effectLst/>
        </p:spPr>
        <p:txBody>
          <a:bodyPr vert="horz" wrap="square" lIns="95539" tIns="47768" rIns="95539" bIns="47768" numCol="1" anchor="b" anchorCtr="0" compatLnSpc="1">
            <a:prstTxWarp prst="textNoShape">
              <a:avLst/>
            </a:prstTxWarp>
          </a:bodyPr>
          <a:lstStyle>
            <a:lvl1pPr algn="r" defTabSz="954088" eaLnBrk="1" hangingPunct="1">
              <a:defRPr sz="1300"/>
            </a:lvl1pPr>
          </a:lstStyle>
          <a:p>
            <a:pPr>
              <a:defRPr/>
            </a:pPr>
            <a:fld id="{080C9363-762E-4AC0-8FF0-D91B6AE2900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buChar char="•"/>
      <a:defRPr sz="1000" kern="1200">
        <a:solidFill>
          <a:schemeClr val="tx1"/>
        </a:solidFill>
        <a:latin typeface="Arial" charset="0"/>
        <a:ea typeface="+mn-ea"/>
        <a:cs typeface="+mn-cs"/>
      </a:defRPr>
    </a:lvl2pPr>
    <a:lvl3pPr marL="1143000" indent="-228600" algn="l" rtl="0" eaLnBrk="0" fontAlgn="base" hangingPunct="0">
      <a:spcBef>
        <a:spcPct val="30000"/>
      </a:spcBef>
      <a:spcAft>
        <a:spcPct val="0"/>
      </a:spcAft>
      <a:defRPr sz="10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0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850415F3-B660-668D-C861-DF09D0744590}"/>
              </a:ext>
            </a:extLst>
          </p:cNvPr>
          <p:cNvSpPr>
            <a:spLocks noGrp="1" noChangeArrowheads="1"/>
          </p:cNvSpPr>
          <p:nvPr>
            <p:ph type="dt" sz="quarter" idx="1"/>
          </p:nvPr>
        </p:nvSpPr>
        <p:spPr/>
        <p:txBody>
          <a:bodyPr/>
          <a:lstStyle>
            <a:lvl1pPr defTabSz="956282" eaLnBrk="0" hangingPunct="0">
              <a:spcBef>
                <a:spcPct val="30000"/>
              </a:spcBef>
              <a:defRPr sz="1000">
                <a:solidFill>
                  <a:schemeClr val="tx1"/>
                </a:solidFill>
                <a:latin typeface="Arial" charset="0"/>
                <a:ea typeface="ＭＳ Ｐゴシック" charset="-128"/>
              </a:defRPr>
            </a:lvl1pPr>
            <a:lvl2pPr marL="748395" indent="-287845" defTabSz="956282" eaLnBrk="0" hangingPunct="0">
              <a:spcBef>
                <a:spcPct val="30000"/>
              </a:spcBef>
              <a:buChar char="•"/>
              <a:defRPr sz="1000">
                <a:solidFill>
                  <a:schemeClr val="tx1"/>
                </a:solidFill>
                <a:latin typeface="Arial" charset="0"/>
                <a:ea typeface="ＭＳ Ｐゴシック" charset="-128"/>
              </a:defRPr>
            </a:lvl2pPr>
            <a:lvl3pPr marL="1151377" indent="-230276" defTabSz="956282" eaLnBrk="0" hangingPunct="0">
              <a:spcBef>
                <a:spcPct val="30000"/>
              </a:spcBef>
              <a:defRPr sz="1000">
                <a:solidFill>
                  <a:schemeClr val="tx1"/>
                </a:solidFill>
                <a:latin typeface="Arial" charset="0"/>
                <a:ea typeface="ＭＳ Ｐゴシック" charset="-128"/>
              </a:defRPr>
            </a:lvl3pPr>
            <a:lvl4pPr marL="1611928" indent="-230276" defTabSz="956282" eaLnBrk="0" hangingPunct="0">
              <a:spcBef>
                <a:spcPct val="30000"/>
              </a:spcBef>
              <a:defRPr sz="1000">
                <a:solidFill>
                  <a:schemeClr val="tx1"/>
                </a:solidFill>
                <a:latin typeface="Arial" charset="0"/>
                <a:ea typeface="ＭＳ Ｐゴシック" charset="-128"/>
              </a:defRPr>
            </a:lvl4pPr>
            <a:lvl5pPr marL="2072480" indent="-230276" defTabSz="956282" eaLnBrk="0" hangingPunct="0">
              <a:spcBef>
                <a:spcPct val="30000"/>
              </a:spcBef>
              <a:defRPr sz="1000">
                <a:solidFill>
                  <a:schemeClr val="tx1"/>
                </a:solidFill>
                <a:latin typeface="Arial" charset="0"/>
                <a:ea typeface="ＭＳ Ｐゴシック" charset="-128"/>
              </a:defRPr>
            </a:lvl5pPr>
            <a:lvl6pPr marL="2533030" indent="-230276" defTabSz="956282" eaLnBrk="0" fontAlgn="base" hangingPunct="0">
              <a:spcBef>
                <a:spcPct val="30000"/>
              </a:spcBef>
              <a:spcAft>
                <a:spcPct val="0"/>
              </a:spcAft>
              <a:defRPr sz="1000">
                <a:solidFill>
                  <a:schemeClr val="tx1"/>
                </a:solidFill>
                <a:latin typeface="Arial" charset="0"/>
                <a:ea typeface="ＭＳ Ｐゴシック" charset="-128"/>
              </a:defRPr>
            </a:lvl6pPr>
            <a:lvl7pPr marL="2993581" indent="-230276" defTabSz="956282" eaLnBrk="0" fontAlgn="base" hangingPunct="0">
              <a:spcBef>
                <a:spcPct val="30000"/>
              </a:spcBef>
              <a:spcAft>
                <a:spcPct val="0"/>
              </a:spcAft>
              <a:defRPr sz="1000">
                <a:solidFill>
                  <a:schemeClr val="tx1"/>
                </a:solidFill>
                <a:latin typeface="Arial" charset="0"/>
                <a:ea typeface="ＭＳ Ｐゴシック" charset="-128"/>
              </a:defRPr>
            </a:lvl7pPr>
            <a:lvl8pPr marL="3454132" indent="-230276" defTabSz="956282" eaLnBrk="0" fontAlgn="base" hangingPunct="0">
              <a:spcBef>
                <a:spcPct val="30000"/>
              </a:spcBef>
              <a:spcAft>
                <a:spcPct val="0"/>
              </a:spcAft>
              <a:defRPr sz="1000">
                <a:solidFill>
                  <a:schemeClr val="tx1"/>
                </a:solidFill>
                <a:latin typeface="Arial" charset="0"/>
                <a:ea typeface="ＭＳ Ｐゴシック" charset="-128"/>
              </a:defRPr>
            </a:lvl8pPr>
            <a:lvl9pPr marL="3914682" indent="-230276" defTabSz="956282" eaLnBrk="0" fontAlgn="base" hangingPunct="0">
              <a:spcBef>
                <a:spcPct val="30000"/>
              </a:spcBef>
              <a:spcAft>
                <a:spcPct val="0"/>
              </a:spcAft>
              <a:defRPr sz="1000">
                <a:solidFill>
                  <a:schemeClr val="tx1"/>
                </a:solidFill>
                <a:latin typeface="Arial" charset="0"/>
                <a:ea typeface="ＭＳ Ｐゴシック" charset="-128"/>
              </a:defRPr>
            </a:lvl9pPr>
          </a:lstStyle>
          <a:p>
            <a:pPr eaLnBrk="1" hangingPunct="1">
              <a:spcBef>
                <a:spcPct val="0"/>
              </a:spcBef>
              <a:defRPr/>
            </a:pPr>
            <a:fld id="{56517E89-9749-4726-9517-6125A7D7DD4B}" type="datetime1">
              <a:rPr lang="fr-FR" altLang="fr-FR" sz="1200">
                <a:latin typeface="Times New Roman" pitchFamily="18" charset="0"/>
              </a:rPr>
              <a:pPr eaLnBrk="1" hangingPunct="1">
                <a:spcBef>
                  <a:spcPct val="0"/>
                </a:spcBef>
                <a:defRPr/>
              </a:pPr>
              <a:t>17/06/2024</a:t>
            </a:fld>
            <a:endParaRPr lang="fr-FR" altLang="fr-FR" sz="1200">
              <a:latin typeface="Times New Roman" pitchFamily="18" charset="0"/>
            </a:endParaRPr>
          </a:p>
        </p:txBody>
      </p:sp>
      <p:sp>
        <p:nvSpPr>
          <p:cNvPr id="30723" name="Rectangle 2">
            <a:extLst>
              <a:ext uri="{FF2B5EF4-FFF2-40B4-BE49-F238E27FC236}">
                <a16:creationId xmlns:a16="http://schemas.microsoft.com/office/drawing/2014/main" id="{8C105087-41D8-7D5E-F22B-682D6DE1FD10}"/>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E0737CB8-82CC-6A88-4E14-34D330C6AEA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gar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F626B9B-A3A3-ED9E-956C-DD42787DF3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1268413"/>
            <a:ext cx="11558588" cy="432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8">
            <a:extLst>
              <a:ext uri="{FF2B5EF4-FFF2-40B4-BE49-F238E27FC236}">
                <a16:creationId xmlns:a16="http://schemas.microsoft.com/office/drawing/2014/main" id="{3917BC02-AB1F-D8AC-3BF4-D76FFFA3C0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3700" y="5483225"/>
            <a:ext cx="793750"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J:\AGM\COMMUNICATION\2017\Com interne\Diversité\Direccte_IDF_Diversite HD.jpg">
            <a:extLst>
              <a:ext uri="{FF2B5EF4-FFF2-40B4-BE49-F238E27FC236}">
                <a16:creationId xmlns:a16="http://schemas.microsoft.com/office/drawing/2014/main" id="{0AB58400-383C-22EF-B1E7-2F70E1CB45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4938" y="5895975"/>
            <a:ext cx="226377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texte 2"/>
          <p:cNvSpPr>
            <a:spLocks noGrp="1"/>
          </p:cNvSpPr>
          <p:nvPr>
            <p:ph type="body" sz="quarter" idx="10"/>
          </p:nvPr>
        </p:nvSpPr>
        <p:spPr>
          <a:xfrm>
            <a:off x="684217" y="1341440"/>
            <a:ext cx="4103687" cy="503237"/>
          </a:xfrm>
          <a:prstGeom prst="rect">
            <a:avLst/>
          </a:prstGeom>
        </p:spPr>
        <p:txBody>
          <a:bodyPr/>
          <a:lstStyle>
            <a:lvl1pPr marL="0" indent="0">
              <a:buNone/>
              <a:defRPr sz="24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8" name="Espace réservé du texte 2"/>
          <p:cNvSpPr>
            <a:spLocks noGrp="1"/>
          </p:cNvSpPr>
          <p:nvPr>
            <p:ph type="body" sz="quarter" idx="11"/>
          </p:nvPr>
        </p:nvSpPr>
        <p:spPr>
          <a:xfrm>
            <a:off x="251520" y="2348880"/>
            <a:ext cx="8568952" cy="1656184"/>
          </a:xfrm>
          <a:prstGeom prst="rect">
            <a:avLst/>
          </a:prstGeom>
        </p:spPr>
        <p:txBody>
          <a:bodyPr/>
          <a:lstStyle>
            <a:lvl1pPr marL="0" indent="0">
              <a:buNone/>
              <a:defRPr sz="52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Tree>
    <p:extLst>
      <p:ext uri="{BB962C8B-B14F-4D97-AF65-F5344CB8AC3E}">
        <p14:creationId xmlns:p14="http://schemas.microsoft.com/office/powerpoint/2010/main" val="165101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16" name="Espace réservé du texte 7"/>
          <p:cNvSpPr>
            <a:spLocks noGrp="1"/>
          </p:cNvSpPr>
          <p:nvPr>
            <p:ph type="body" sz="quarter" idx="13"/>
          </p:nvPr>
        </p:nvSpPr>
        <p:spPr bwMode="gray">
          <a:xfrm>
            <a:off x="323851" y="1664906"/>
            <a:ext cx="8424614" cy="323935"/>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19" name="Titre 18"/>
          <p:cNvSpPr>
            <a:spLocks noGrp="1"/>
          </p:cNvSpPr>
          <p:nvPr>
            <p:ph type="title"/>
          </p:nvPr>
        </p:nvSpPr>
        <p:spPr/>
        <p:txBody>
          <a:bodyPr/>
          <a:lstStyle/>
          <a:p>
            <a:r>
              <a:rPr lang="fr-FR"/>
              <a:t>Modifiez le style du titre</a:t>
            </a:r>
            <a:endParaRPr lang="fr-FR" dirty="0"/>
          </a:p>
        </p:txBody>
      </p:sp>
      <p:sp>
        <p:nvSpPr>
          <p:cNvPr id="8" name="Espace réservé du texte 11"/>
          <p:cNvSpPr>
            <a:spLocks noGrp="1"/>
          </p:cNvSpPr>
          <p:nvPr>
            <p:ph type="body" sz="quarter" idx="14"/>
          </p:nvPr>
        </p:nvSpPr>
        <p:spPr bwMode="gray">
          <a:xfrm>
            <a:off x="323850" y="2276872"/>
            <a:ext cx="8424334"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 name="Espace réservé du numéro de diapositive 4">
            <a:extLst>
              <a:ext uri="{FF2B5EF4-FFF2-40B4-BE49-F238E27FC236}">
                <a16:creationId xmlns:a16="http://schemas.microsoft.com/office/drawing/2014/main" id="{5EA9D1E4-BCBB-386A-591F-FC7ADCAC403D}"/>
              </a:ext>
            </a:extLst>
          </p:cNvPr>
          <p:cNvSpPr>
            <a:spLocks noGrp="1"/>
          </p:cNvSpPr>
          <p:nvPr>
            <p:ph type="sldNum" sz="quarter" idx="15"/>
          </p:nvPr>
        </p:nvSpPr>
        <p:spPr/>
        <p:txBody>
          <a:bodyPr/>
          <a:lstStyle>
            <a:lvl1pPr>
              <a:defRPr>
                <a:latin typeface="Times New Roman" panose="02020603050405020304" pitchFamily="18" charset="0"/>
              </a:defRPr>
            </a:lvl1pPr>
          </a:lstStyle>
          <a:p>
            <a:pPr>
              <a:defRPr/>
            </a:pPr>
            <a:fld id="{E0E9B97E-FE24-4870-99BF-F95EC0B3D1D8}"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E5AA6317-A598-CD92-4981-48635DC20582}"/>
              </a:ext>
            </a:extLst>
          </p:cNvPr>
          <p:cNvSpPr>
            <a:spLocks noGrp="1"/>
          </p:cNvSpPr>
          <p:nvPr>
            <p:ph type="dt" sz="half" idx="16"/>
          </p:nvPr>
        </p:nvSpPr>
        <p:spPr bwMode="gray">
          <a:xfrm>
            <a:off x="323850" y="6397625"/>
            <a:ext cx="1169988" cy="460375"/>
          </a:xfrm>
        </p:spPr>
        <p:txBody>
          <a:bodyPr lIns="0" tIns="0" rIns="0" bIns="0" anchorCtr="0">
            <a:noAutofit/>
          </a:bodyPr>
          <a:lstStyle>
            <a:lvl1pPr algn="l" fontAlgn="base">
              <a:spcBef>
                <a:spcPct val="0"/>
              </a:spcBef>
              <a:spcAft>
                <a:spcPct val="0"/>
              </a:spcAft>
              <a:defRPr sz="750" b="1">
                <a:solidFill>
                  <a:srgbClr val="000000"/>
                </a:solidFill>
                <a:latin typeface="Times New Roman" pitchFamily="18" charset="0"/>
                <a:cs typeface="Arial" pitchFamily="34" charset="0"/>
              </a:defRPr>
            </a:lvl1pPr>
          </a:lstStyle>
          <a:p>
            <a:pPr>
              <a:defRPr/>
            </a:pPr>
            <a:fld id="{246D8CDE-D73A-41C4-98ED-EC22848FA878}"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FABABFE6-CED2-4225-9C62-08636C59DEEB}"/>
              </a:ext>
            </a:extLst>
          </p:cNvPr>
          <p:cNvSpPr>
            <a:spLocks noGrp="1"/>
          </p:cNvSpPr>
          <p:nvPr>
            <p:ph type="ftr" sz="quarter" idx="17"/>
          </p:nvPr>
        </p:nvSpPr>
        <p:spPr/>
        <p:txBody>
          <a:bodyPr/>
          <a:lstStyle>
            <a:lvl1pPr algn="r" fontAlgn="base">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2467160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8" name="Espace réservé du texte 7"/>
          <p:cNvSpPr>
            <a:spLocks noGrp="1"/>
          </p:cNvSpPr>
          <p:nvPr>
            <p:ph type="body" sz="quarter" idx="13"/>
          </p:nvPr>
        </p:nvSpPr>
        <p:spPr bwMode="gray">
          <a:xfrm>
            <a:off x="323528" y="2084851"/>
            <a:ext cx="2520000" cy="3840427"/>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9" name="Espace réservé du texte 7"/>
          <p:cNvSpPr>
            <a:spLocks noGrp="1"/>
          </p:cNvSpPr>
          <p:nvPr>
            <p:ph type="body" sz="quarter" idx="14"/>
          </p:nvPr>
        </p:nvSpPr>
        <p:spPr bwMode="gray">
          <a:xfrm>
            <a:off x="3312000"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10" name="Espace réservé du texte 7"/>
          <p:cNvSpPr>
            <a:spLocks noGrp="1"/>
          </p:cNvSpPr>
          <p:nvPr>
            <p:ph type="body" sz="quarter" idx="15"/>
          </p:nvPr>
        </p:nvSpPr>
        <p:spPr bwMode="gray">
          <a:xfrm>
            <a:off x="6263999"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25"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2" name="Espace réservé du numéro de diapositive 4">
            <a:extLst>
              <a:ext uri="{FF2B5EF4-FFF2-40B4-BE49-F238E27FC236}">
                <a16:creationId xmlns:a16="http://schemas.microsoft.com/office/drawing/2014/main" id="{0A231B14-D43C-0AA2-076D-1B1DC030E90E}"/>
              </a:ext>
            </a:extLst>
          </p:cNvPr>
          <p:cNvSpPr>
            <a:spLocks noGrp="1"/>
          </p:cNvSpPr>
          <p:nvPr>
            <p:ph type="sldNum" sz="quarter" idx="16"/>
          </p:nvPr>
        </p:nvSpPr>
        <p:spPr/>
        <p:txBody>
          <a:bodyPr/>
          <a:lstStyle>
            <a:lvl1pPr>
              <a:defRPr>
                <a:latin typeface="Times New Roman" panose="02020603050405020304" pitchFamily="18" charset="0"/>
              </a:defRPr>
            </a:lvl1pPr>
          </a:lstStyle>
          <a:p>
            <a:pPr>
              <a:defRPr/>
            </a:pPr>
            <a:fld id="{E456FA93-51BF-4171-86D9-D1F27F993ADC}"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358F54CC-7D6B-254F-1FE4-778B5272CB84}"/>
              </a:ext>
            </a:extLst>
          </p:cNvPr>
          <p:cNvSpPr>
            <a:spLocks noGrp="1"/>
          </p:cNvSpPr>
          <p:nvPr>
            <p:ph type="dt" sz="half" idx="17"/>
          </p:nvPr>
        </p:nvSpPr>
        <p:spPr bwMode="gray">
          <a:xfrm>
            <a:off x="323850" y="6397625"/>
            <a:ext cx="1209675" cy="460375"/>
          </a:xfrm>
        </p:spPr>
        <p:txBody>
          <a:bodyPr lIns="0" tIns="0" rIns="0" bIns="0" anchorCtr="0">
            <a:noAutofit/>
          </a:bodyPr>
          <a:lstStyle>
            <a:lvl1pPr algn="l" fontAlgn="base">
              <a:spcBef>
                <a:spcPct val="0"/>
              </a:spcBef>
              <a:spcAft>
                <a:spcPct val="0"/>
              </a:spcAft>
              <a:defRPr sz="750" b="1">
                <a:solidFill>
                  <a:srgbClr val="000000"/>
                </a:solidFill>
                <a:latin typeface="Times New Roman" pitchFamily="18" charset="0"/>
                <a:cs typeface="Arial" pitchFamily="34" charset="0"/>
              </a:defRPr>
            </a:lvl1pPr>
          </a:lstStyle>
          <a:p>
            <a:pPr>
              <a:defRPr/>
            </a:pPr>
            <a:fld id="{CC36B3C9-5E12-4648-88D2-CAF1EBA09402}"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1AD6F444-114A-1AFA-16A1-C7D3F93EF977}"/>
              </a:ext>
            </a:extLst>
          </p:cNvPr>
          <p:cNvSpPr>
            <a:spLocks noGrp="1"/>
          </p:cNvSpPr>
          <p:nvPr>
            <p:ph type="ftr" sz="quarter" idx="18"/>
          </p:nvPr>
        </p:nvSpPr>
        <p:spPr/>
        <p:txBody>
          <a:bodyPr/>
          <a:lstStyle>
            <a:lvl1pPr algn="r" fontAlgn="base">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1949979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11" name="Espace réservé du texte 7"/>
          <p:cNvSpPr>
            <a:spLocks noGrp="1"/>
          </p:cNvSpPr>
          <p:nvPr>
            <p:ph type="body" sz="quarter" idx="16"/>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12"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13" name="Espace réservé du texte 11"/>
          <p:cNvSpPr>
            <a:spLocks noGrp="1"/>
          </p:cNvSpPr>
          <p:nvPr>
            <p:ph type="body" sz="quarter" idx="17"/>
          </p:nvPr>
        </p:nvSpPr>
        <p:spPr bwMode="gray">
          <a:xfrm>
            <a:off x="323529" y="2276872"/>
            <a:ext cx="2556471"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4" name="Espace réservé du texte 11"/>
          <p:cNvSpPr>
            <a:spLocks noGrp="1"/>
          </p:cNvSpPr>
          <p:nvPr>
            <p:ph type="body" sz="quarter" idx="14"/>
          </p:nvPr>
        </p:nvSpPr>
        <p:spPr bwMode="gray">
          <a:xfrm>
            <a:off x="3275856" y="2276872"/>
            <a:ext cx="2520000"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5" name="Espace réservé du texte 11"/>
          <p:cNvSpPr>
            <a:spLocks noGrp="1"/>
          </p:cNvSpPr>
          <p:nvPr>
            <p:ph type="body" sz="quarter" idx="18"/>
          </p:nvPr>
        </p:nvSpPr>
        <p:spPr bwMode="gray">
          <a:xfrm>
            <a:off x="6228184" y="2276872"/>
            <a:ext cx="2520000"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 name="Espace réservé du numéro de diapositive 4">
            <a:extLst>
              <a:ext uri="{FF2B5EF4-FFF2-40B4-BE49-F238E27FC236}">
                <a16:creationId xmlns:a16="http://schemas.microsoft.com/office/drawing/2014/main" id="{86D42A53-6D7F-71E0-594A-780ED2F2AC3F}"/>
              </a:ext>
            </a:extLst>
          </p:cNvPr>
          <p:cNvSpPr>
            <a:spLocks noGrp="1"/>
          </p:cNvSpPr>
          <p:nvPr>
            <p:ph type="sldNum" sz="quarter" idx="19"/>
          </p:nvPr>
        </p:nvSpPr>
        <p:spPr/>
        <p:txBody>
          <a:bodyPr/>
          <a:lstStyle>
            <a:lvl1pPr>
              <a:defRPr>
                <a:latin typeface="Times New Roman" panose="02020603050405020304" pitchFamily="18" charset="0"/>
              </a:defRPr>
            </a:lvl1pPr>
          </a:lstStyle>
          <a:p>
            <a:pPr>
              <a:defRPr/>
            </a:pPr>
            <a:fld id="{EB155170-BFAC-4180-9F4F-24136186E607}"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E69E80E3-5F4B-3E04-4C2E-24EA00E02911}"/>
              </a:ext>
            </a:extLst>
          </p:cNvPr>
          <p:cNvSpPr>
            <a:spLocks noGrp="1"/>
          </p:cNvSpPr>
          <p:nvPr>
            <p:ph type="dt" sz="half" idx="20"/>
          </p:nvPr>
        </p:nvSpPr>
        <p:spPr bwMode="gray">
          <a:xfrm>
            <a:off x="323850" y="6397625"/>
            <a:ext cx="1209675" cy="460375"/>
          </a:xfrm>
        </p:spPr>
        <p:txBody>
          <a:bodyPr lIns="0" tIns="0" rIns="0" bIns="0" anchorCtr="0">
            <a:noAutofit/>
          </a:bodyPr>
          <a:lstStyle>
            <a:lvl1pPr algn="l" fontAlgn="base">
              <a:spcBef>
                <a:spcPct val="0"/>
              </a:spcBef>
              <a:spcAft>
                <a:spcPct val="0"/>
              </a:spcAft>
              <a:defRPr sz="750" b="1">
                <a:solidFill>
                  <a:srgbClr val="000000"/>
                </a:solidFill>
                <a:latin typeface="Times New Roman" pitchFamily="18" charset="0"/>
                <a:cs typeface="Arial" pitchFamily="34" charset="0"/>
              </a:defRPr>
            </a:lvl1pPr>
          </a:lstStyle>
          <a:p>
            <a:pPr>
              <a:defRPr/>
            </a:pPr>
            <a:fld id="{119A33B5-0024-4299-83E9-C8B13B141BB4}"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990DAA55-94EB-369B-6732-C0AE9D6B888C}"/>
              </a:ext>
            </a:extLst>
          </p:cNvPr>
          <p:cNvSpPr>
            <a:spLocks noGrp="1"/>
          </p:cNvSpPr>
          <p:nvPr>
            <p:ph type="ftr" sz="quarter" idx="21"/>
          </p:nvPr>
        </p:nvSpPr>
        <p:spPr/>
        <p:txBody>
          <a:bodyPr/>
          <a:lstStyle>
            <a:lvl1pPr algn="r" fontAlgn="base">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732718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12" name="Espace réservé du texte 11"/>
          <p:cNvSpPr>
            <a:spLocks noGrp="1"/>
          </p:cNvSpPr>
          <p:nvPr>
            <p:ph type="body" sz="quarter" idx="14"/>
          </p:nvPr>
        </p:nvSpPr>
        <p:spPr bwMode="gray">
          <a:xfrm>
            <a:off x="323528" y="2276872"/>
            <a:ext cx="2520000"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8" name="Espace réservé du texte 7"/>
          <p:cNvSpPr>
            <a:spLocks noGrp="1"/>
          </p:cNvSpPr>
          <p:nvPr>
            <p:ph type="body" sz="quarter" idx="13"/>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19"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8" name="Espace réservé pour une image  7"/>
          <p:cNvSpPr>
            <a:spLocks noGrp="1"/>
          </p:cNvSpPr>
          <p:nvPr>
            <p:ph type="pic" sz="quarter" idx="15"/>
          </p:nvPr>
        </p:nvSpPr>
        <p:spPr>
          <a:xfrm>
            <a:off x="3131840" y="2276872"/>
            <a:ext cx="5616624" cy="3840427"/>
          </a:xfrm>
        </p:spPr>
        <p:txBody>
          <a:bodyPr rtlCol="0">
            <a:noAutofit/>
          </a:bodyPr>
          <a:lstStyle/>
          <a:p>
            <a:pPr lvl="0"/>
            <a:r>
              <a:rPr lang="fr-FR" noProof="0"/>
              <a:t>Cliquez sur l'icône pour ajouter une image</a:t>
            </a:r>
          </a:p>
        </p:txBody>
      </p:sp>
      <p:sp>
        <p:nvSpPr>
          <p:cNvPr id="2" name="Espace réservé du numéro de diapositive 4">
            <a:extLst>
              <a:ext uri="{FF2B5EF4-FFF2-40B4-BE49-F238E27FC236}">
                <a16:creationId xmlns:a16="http://schemas.microsoft.com/office/drawing/2014/main" id="{57F68850-499F-4631-B8C1-41C0907A27C8}"/>
              </a:ext>
            </a:extLst>
          </p:cNvPr>
          <p:cNvSpPr>
            <a:spLocks noGrp="1"/>
          </p:cNvSpPr>
          <p:nvPr>
            <p:ph type="sldNum" sz="quarter" idx="16"/>
          </p:nvPr>
        </p:nvSpPr>
        <p:spPr/>
        <p:txBody>
          <a:bodyPr/>
          <a:lstStyle>
            <a:lvl1pPr>
              <a:defRPr>
                <a:latin typeface="Times New Roman" panose="02020603050405020304" pitchFamily="18" charset="0"/>
              </a:defRPr>
            </a:lvl1pPr>
          </a:lstStyle>
          <a:p>
            <a:pPr>
              <a:defRPr/>
            </a:pPr>
            <a:fld id="{243F6381-E2B9-42A8-BB78-A5BEAD647EE8}"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CECAFB64-FFD5-2968-DB73-3AEAD9838372}"/>
              </a:ext>
            </a:extLst>
          </p:cNvPr>
          <p:cNvSpPr>
            <a:spLocks noGrp="1"/>
          </p:cNvSpPr>
          <p:nvPr>
            <p:ph type="dt" sz="half" idx="17"/>
          </p:nvPr>
        </p:nvSpPr>
        <p:spPr bwMode="gray">
          <a:xfrm>
            <a:off x="323850" y="6397625"/>
            <a:ext cx="1209675" cy="460375"/>
          </a:xfrm>
        </p:spPr>
        <p:txBody>
          <a:bodyPr lIns="0" tIns="0" rIns="0" bIns="0" anchorCtr="0">
            <a:noAutofit/>
          </a:bodyPr>
          <a:lstStyle>
            <a:lvl1pPr algn="l" fontAlgn="base">
              <a:spcBef>
                <a:spcPct val="0"/>
              </a:spcBef>
              <a:spcAft>
                <a:spcPct val="0"/>
              </a:spcAft>
              <a:defRPr sz="750" b="1">
                <a:solidFill>
                  <a:srgbClr val="000000"/>
                </a:solidFill>
                <a:latin typeface="Times New Roman" pitchFamily="18" charset="0"/>
                <a:cs typeface="Arial" pitchFamily="34" charset="0"/>
              </a:defRPr>
            </a:lvl1pPr>
          </a:lstStyle>
          <a:p>
            <a:pPr>
              <a:defRPr/>
            </a:pPr>
            <a:fld id="{A094D9FF-D1A7-4CB9-8F5E-10A5D1738B8E}"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79F0D6A1-D9EB-838A-1AE8-8F3E6139538F}"/>
              </a:ext>
            </a:extLst>
          </p:cNvPr>
          <p:cNvSpPr>
            <a:spLocks noGrp="1"/>
          </p:cNvSpPr>
          <p:nvPr>
            <p:ph type="ftr" sz="quarter" idx="18"/>
          </p:nvPr>
        </p:nvSpPr>
        <p:spPr/>
        <p:txBody>
          <a:bodyPr/>
          <a:lstStyle>
            <a:lvl1pPr algn="r" fontAlgn="base">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2776815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12" name="Espace réservé du texte 11"/>
          <p:cNvSpPr>
            <a:spLocks noGrp="1"/>
          </p:cNvSpPr>
          <p:nvPr>
            <p:ph type="body" sz="quarter" idx="14"/>
          </p:nvPr>
        </p:nvSpPr>
        <p:spPr bwMode="gray">
          <a:xfrm>
            <a:off x="6228184" y="2276872"/>
            <a:ext cx="2520000"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8" name="Espace réservé du texte 7"/>
          <p:cNvSpPr>
            <a:spLocks noGrp="1"/>
          </p:cNvSpPr>
          <p:nvPr>
            <p:ph type="body" sz="quarter" idx="13"/>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19"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3" name="Espace réservé du graphique 2"/>
          <p:cNvSpPr>
            <a:spLocks noGrp="1"/>
          </p:cNvSpPr>
          <p:nvPr>
            <p:ph type="chart" sz="quarter" idx="15"/>
          </p:nvPr>
        </p:nvSpPr>
        <p:spPr>
          <a:xfrm>
            <a:off x="323528" y="2276873"/>
            <a:ext cx="5761038" cy="3839633"/>
          </a:xfrm>
        </p:spPr>
        <p:txBody>
          <a:bodyPr rtlCol="0">
            <a:noAutofit/>
          </a:bodyPr>
          <a:lstStyle/>
          <a:p>
            <a:pPr lvl="0"/>
            <a:r>
              <a:rPr lang="fr-FR" noProof="0"/>
              <a:t>Cliquez sur l'icône pour ajouter un graphique</a:t>
            </a:r>
          </a:p>
        </p:txBody>
      </p:sp>
      <p:sp>
        <p:nvSpPr>
          <p:cNvPr id="2" name="Espace réservé du numéro de diapositive 4">
            <a:extLst>
              <a:ext uri="{FF2B5EF4-FFF2-40B4-BE49-F238E27FC236}">
                <a16:creationId xmlns:a16="http://schemas.microsoft.com/office/drawing/2014/main" id="{3547785B-B55D-E6F7-BDFF-2000D8AC358B}"/>
              </a:ext>
            </a:extLst>
          </p:cNvPr>
          <p:cNvSpPr>
            <a:spLocks noGrp="1"/>
          </p:cNvSpPr>
          <p:nvPr>
            <p:ph type="sldNum" sz="quarter" idx="16"/>
          </p:nvPr>
        </p:nvSpPr>
        <p:spPr/>
        <p:txBody>
          <a:bodyPr/>
          <a:lstStyle>
            <a:lvl1pPr>
              <a:defRPr>
                <a:latin typeface="Times New Roman" panose="02020603050405020304" pitchFamily="18" charset="0"/>
              </a:defRPr>
            </a:lvl1pPr>
          </a:lstStyle>
          <a:p>
            <a:pPr>
              <a:defRPr/>
            </a:pPr>
            <a:fld id="{BF493B02-D1FE-44FB-A153-2B374216D4DD}" type="slidenum">
              <a:rPr lang="fr-FR" altLang="fr-FR"/>
              <a:pPr>
                <a:defRPr/>
              </a:pPr>
              <a:t>‹N°›</a:t>
            </a:fld>
            <a:endParaRPr lang="fr-FR" altLang="fr-FR"/>
          </a:p>
        </p:txBody>
      </p:sp>
      <p:sp>
        <p:nvSpPr>
          <p:cNvPr id="4" name="Espace réservé de la date 3">
            <a:extLst>
              <a:ext uri="{FF2B5EF4-FFF2-40B4-BE49-F238E27FC236}">
                <a16:creationId xmlns:a16="http://schemas.microsoft.com/office/drawing/2014/main" id="{ACDD80A8-FBCB-0A79-4A25-56CEB52B3BB8}"/>
              </a:ext>
            </a:extLst>
          </p:cNvPr>
          <p:cNvSpPr>
            <a:spLocks noGrp="1"/>
          </p:cNvSpPr>
          <p:nvPr>
            <p:ph type="dt" sz="half" idx="17"/>
          </p:nvPr>
        </p:nvSpPr>
        <p:spPr bwMode="gray">
          <a:xfrm>
            <a:off x="323850" y="6397625"/>
            <a:ext cx="1209675" cy="460375"/>
          </a:xfrm>
        </p:spPr>
        <p:txBody>
          <a:bodyPr lIns="0" tIns="0" rIns="0" bIns="0" anchorCtr="0">
            <a:noAutofit/>
          </a:bodyPr>
          <a:lstStyle>
            <a:lvl1pPr algn="l" fontAlgn="base">
              <a:spcBef>
                <a:spcPct val="0"/>
              </a:spcBef>
              <a:spcAft>
                <a:spcPct val="0"/>
              </a:spcAft>
              <a:defRPr sz="750" b="1">
                <a:solidFill>
                  <a:srgbClr val="000000"/>
                </a:solidFill>
                <a:latin typeface="Times New Roman" pitchFamily="18" charset="0"/>
                <a:cs typeface="Arial" pitchFamily="34" charset="0"/>
              </a:defRPr>
            </a:lvl1pPr>
          </a:lstStyle>
          <a:p>
            <a:pPr>
              <a:defRPr/>
            </a:pPr>
            <a:fld id="{4D8786BF-1639-40D1-9259-8C178CB003DD}" type="datetime1">
              <a:rPr lang="fr-FR"/>
              <a:pPr>
                <a:defRPr/>
              </a:pPr>
              <a:t>17/06/2024</a:t>
            </a:fld>
            <a:endParaRPr lang="fr-FR" dirty="0"/>
          </a:p>
        </p:txBody>
      </p:sp>
      <p:sp>
        <p:nvSpPr>
          <p:cNvPr id="5" name="Espace réservé du pied de page 4">
            <a:extLst>
              <a:ext uri="{FF2B5EF4-FFF2-40B4-BE49-F238E27FC236}">
                <a16:creationId xmlns:a16="http://schemas.microsoft.com/office/drawing/2014/main" id="{B6CB284B-BB92-7B89-1DF4-73647437A274}"/>
              </a:ext>
            </a:extLst>
          </p:cNvPr>
          <p:cNvSpPr>
            <a:spLocks noGrp="1"/>
          </p:cNvSpPr>
          <p:nvPr>
            <p:ph type="ftr" sz="quarter" idx="18"/>
          </p:nvPr>
        </p:nvSpPr>
        <p:spPr/>
        <p:txBody>
          <a:bodyPr/>
          <a:lstStyle>
            <a:lvl1pPr algn="r" fontAlgn="base">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2998269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cxnSp>
        <p:nvCxnSpPr>
          <p:cNvPr id="2" name="Connecteur droit 1">
            <a:extLst>
              <a:ext uri="{FF2B5EF4-FFF2-40B4-BE49-F238E27FC236}">
                <a16:creationId xmlns:a16="http://schemas.microsoft.com/office/drawing/2014/main" id="{B6A63F0B-0011-A3BA-D499-E360B323C99E}"/>
              </a:ext>
            </a:extLst>
          </p:cNvPr>
          <p:cNvCxnSpPr>
            <a:cxnSpLocks/>
          </p:cNvCxnSpPr>
          <p:nvPr/>
        </p:nvCxnSpPr>
        <p:spPr bwMode="gray">
          <a:xfrm>
            <a:off x="323850" y="6378575"/>
            <a:ext cx="842486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 13">
            <a:extLst>
              <a:ext uri="{FF2B5EF4-FFF2-40B4-BE49-F238E27FC236}">
                <a16:creationId xmlns:a16="http://schemas.microsoft.com/office/drawing/2014/main" id="{AE10EC7C-5310-5734-AE32-441C53FDE6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9713" y="654050"/>
            <a:ext cx="325755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Espace réservé du texte 10"/>
          <p:cNvSpPr>
            <a:spLocks noGrp="1"/>
          </p:cNvSpPr>
          <p:nvPr>
            <p:ph type="body" sz="quarter" idx="13"/>
          </p:nvPr>
        </p:nvSpPr>
        <p:spPr bwMode="gray">
          <a:xfrm>
            <a:off x="323850" y="2852936"/>
            <a:ext cx="8424000" cy="3057632"/>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a:t>Modifiez les styles du texte du masque</a:t>
            </a:r>
          </a:p>
          <a:p>
            <a:pPr lvl="1"/>
            <a:r>
              <a:rPr lang="fr-FR"/>
              <a:t>Deuxième niveau</a:t>
            </a:r>
          </a:p>
        </p:txBody>
      </p:sp>
      <p:sp>
        <p:nvSpPr>
          <p:cNvPr id="4" name="Espace réservé de la date 3">
            <a:extLst>
              <a:ext uri="{FF2B5EF4-FFF2-40B4-BE49-F238E27FC236}">
                <a16:creationId xmlns:a16="http://schemas.microsoft.com/office/drawing/2014/main" id="{BF53C3BA-9830-FD5C-AA8E-C7C76CC95E99}"/>
              </a:ext>
            </a:extLst>
          </p:cNvPr>
          <p:cNvSpPr>
            <a:spLocks noGrp="1"/>
          </p:cNvSpPr>
          <p:nvPr>
            <p:ph type="dt" sz="half" idx="14"/>
          </p:nvPr>
        </p:nvSpPr>
        <p:spPr bwMode="gray">
          <a:xfrm>
            <a:off x="323850" y="6397625"/>
            <a:ext cx="1209675" cy="460375"/>
          </a:xfrm>
        </p:spPr>
        <p:txBody>
          <a:bodyPr lIns="0" tIns="0" rIns="0" bIns="0" anchorCtr="0">
            <a:noAutofit/>
          </a:bodyPr>
          <a:lstStyle>
            <a:lvl1pPr algn="l" fontAlgn="base">
              <a:spcBef>
                <a:spcPct val="0"/>
              </a:spcBef>
              <a:spcAft>
                <a:spcPct val="0"/>
              </a:spcAft>
              <a:defRPr sz="750" b="1">
                <a:solidFill>
                  <a:srgbClr val="000000"/>
                </a:solidFill>
                <a:latin typeface="Times New Roman" pitchFamily="18" charset="0"/>
                <a:cs typeface="Arial" pitchFamily="34" charset="0"/>
              </a:defRPr>
            </a:lvl1pPr>
          </a:lstStyle>
          <a:p>
            <a:pPr>
              <a:defRPr/>
            </a:pPr>
            <a:fld id="{1003C182-4EEB-457A-819A-A715660C65D2}" type="datetime1">
              <a:rPr lang="fr-FR"/>
              <a:pPr>
                <a:defRPr/>
              </a:pPr>
              <a:t>17/06/2024</a:t>
            </a:fld>
            <a:endParaRPr lang="fr-FR" dirty="0"/>
          </a:p>
        </p:txBody>
      </p:sp>
      <p:sp>
        <p:nvSpPr>
          <p:cNvPr id="5" name="Espace réservé du numéro de diapositive 5">
            <a:extLst>
              <a:ext uri="{FF2B5EF4-FFF2-40B4-BE49-F238E27FC236}">
                <a16:creationId xmlns:a16="http://schemas.microsoft.com/office/drawing/2014/main" id="{0272D151-0F9A-A031-E646-F65BC3D66B24}"/>
              </a:ext>
            </a:extLst>
          </p:cNvPr>
          <p:cNvSpPr>
            <a:spLocks noGrp="1"/>
          </p:cNvSpPr>
          <p:nvPr>
            <p:ph type="sldNum" sz="quarter" idx="15"/>
          </p:nvPr>
        </p:nvSpPr>
        <p:spPr/>
        <p:txBody>
          <a:bodyPr/>
          <a:lstStyle>
            <a:lvl1pPr>
              <a:defRPr>
                <a:latin typeface="Times New Roman" panose="02020603050405020304" pitchFamily="18" charset="0"/>
              </a:defRPr>
            </a:lvl1pPr>
          </a:lstStyle>
          <a:p>
            <a:pPr>
              <a:defRPr/>
            </a:pPr>
            <a:fld id="{9E91F3B0-E88B-4E26-AD09-59A33A37A6AA}" type="slidenum">
              <a:rPr lang="fr-FR" altLang="fr-FR"/>
              <a:pPr>
                <a:defRPr/>
              </a:pPr>
              <a:t>‹N°›</a:t>
            </a:fld>
            <a:endParaRPr lang="fr-FR" altLang="fr-FR"/>
          </a:p>
        </p:txBody>
      </p:sp>
    </p:spTree>
    <p:extLst>
      <p:ext uri="{BB962C8B-B14F-4D97-AF65-F5344CB8AC3E}">
        <p14:creationId xmlns:p14="http://schemas.microsoft.com/office/powerpoint/2010/main" val="1377880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bwMode="gray">
          <a:xfrm>
            <a:off x="0" y="984000"/>
            <a:ext cx="9144000" cy="5925277"/>
          </a:xfrm>
          <a:solidFill>
            <a:schemeClr val="tx2"/>
          </a:solidFill>
        </p:spPr>
        <p:txBody>
          <a:bodyPr tIns="1080000" rtlCol="0" anchor="ctr">
            <a:noAutofit/>
          </a:bodyPr>
          <a:lstStyle>
            <a:lvl1pPr algn="ctr">
              <a:defRPr cap="all" baseline="0">
                <a:solidFill>
                  <a:schemeClr val="bg1"/>
                </a:solidFill>
              </a:defRPr>
            </a:lvl1pPr>
          </a:lstStyle>
          <a:p>
            <a:pPr lvl="0"/>
            <a:r>
              <a:rPr lang="fr-FR" noProof="0"/>
              <a:t>Cliquez sur l'icône pour ajouter une image</a:t>
            </a:r>
            <a:endParaRPr lang="fr-FR" noProof="0" dirty="0"/>
          </a:p>
        </p:txBody>
      </p:sp>
      <p:sp>
        <p:nvSpPr>
          <p:cNvPr id="2" name="Titre 1"/>
          <p:cNvSpPr>
            <a:spLocks noGrp="1"/>
          </p:cNvSpPr>
          <p:nvPr>
            <p:ph type="title"/>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lstStyle>
            <a:lvl1pPr marL="396000" indent="-396000">
              <a:buFont typeface="+mj-lt"/>
              <a:buAutoNum type="arabicPeriod"/>
              <a:defRPr sz="3250">
                <a:solidFill>
                  <a:schemeClr val="bg1"/>
                </a:solidFill>
              </a:defRPr>
            </a:lvl1pPr>
          </a:lstStyle>
          <a:p>
            <a:r>
              <a:rPr lang="fr-FR"/>
              <a:t>Modifiez le style du titre</a:t>
            </a:r>
            <a:endParaRPr lang="fr-FR" dirty="0"/>
          </a:p>
        </p:txBody>
      </p:sp>
      <p:sp>
        <p:nvSpPr>
          <p:cNvPr id="3" name="Espace réservé de la date 3">
            <a:extLst>
              <a:ext uri="{FF2B5EF4-FFF2-40B4-BE49-F238E27FC236}">
                <a16:creationId xmlns:a16="http://schemas.microsoft.com/office/drawing/2014/main" id="{329C0F6C-0455-BECF-9257-508CBC6017BC}"/>
              </a:ext>
            </a:extLst>
          </p:cNvPr>
          <p:cNvSpPr>
            <a:spLocks noGrp="1"/>
          </p:cNvSpPr>
          <p:nvPr>
            <p:ph type="dt" sz="half" idx="14"/>
          </p:nvPr>
        </p:nvSpPr>
        <p:spPr bwMode="gray">
          <a:xfrm>
            <a:off x="363538" y="6397625"/>
            <a:ext cx="1169987" cy="460375"/>
          </a:xfrm>
        </p:spPr>
        <p:txBody>
          <a:bodyPr lIns="0" tIns="0" rIns="0" bIns="0" anchorCtr="0">
            <a:noAutofit/>
          </a:bodyPr>
          <a:lstStyle>
            <a:lvl1pPr algn="l" fontAlgn="base">
              <a:spcBef>
                <a:spcPct val="0"/>
              </a:spcBef>
              <a:spcAft>
                <a:spcPct val="0"/>
              </a:spcAft>
              <a:defRPr sz="750" b="1">
                <a:solidFill>
                  <a:srgbClr val="FFFFFF"/>
                </a:solidFill>
                <a:latin typeface="Times New Roman" pitchFamily="18" charset="0"/>
                <a:cs typeface="Arial" pitchFamily="34" charset="0"/>
              </a:defRPr>
            </a:lvl1pPr>
          </a:lstStyle>
          <a:p>
            <a:pPr>
              <a:defRPr/>
            </a:pPr>
            <a:fld id="{E0C30725-3976-4C47-835E-DC250DA762E5}" type="datetime1">
              <a:rPr lang="fr-FR"/>
              <a:pPr>
                <a:defRPr/>
              </a:pPr>
              <a:t>17/06/2024</a:t>
            </a:fld>
            <a:endParaRPr lang="fr-FR" dirty="0"/>
          </a:p>
        </p:txBody>
      </p:sp>
      <p:sp>
        <p:nvSpPr>
          <p:cNvPr id="4" name="Espace réservé du numéro de diapositive 5">
            <a:extLst>
              <a:ext uri="{FF2B5EF4-FFF2-40B4-BE49-F238E27FC236}">
                <a16:creationId xmlns:a16="http://schemas.microsoft.com/office/drawing/2014/main" id="{0BF435F3-0CCA-1A41-4851-58A0ED359A10}"/>
              </a:ext>
            </a:extLst>
          </p:cNvPr>
          <p:cNvSpPr>
            <a:spLocks noGrp="1"/>
          </p:cNvSpPr>
          <p:nvPr>
            <p:ph type="sldNum" sz="quarter" idx="15"/>
          </p:nvPr>
        </p:nvSpPr>
        <p:spPr/>
        <p:txBody>
          <a:bodyPr/>
          <a:lstStyle>
            <a:lvl1pPr>
              <a:defRPr>
                <a:solidFill>
                  <a:srgbClr val="FFFFFF"/>
                </a:solidFill>
                <a:latin typeface="Times New Roman" panose="02020603050405020304" pitchFamily="18" charset="0"/>
              </a:defRPr>
            </a:lvl1pPr>
          </a:lstStyle>
          <a:p>
            <a:pPr>
              <a:defRPr/>
            </a:pPr>
            <a:fld id="{B48F6AFD-8984-4802-928C-ED4E2BCF9762}" type="slidenum">
              <a:rPr lang="fr-FR" altLang="fr-FR"/>
              <a:pPr>
                <a:defRPr/>
              </a:pPr>
              <a:t>‹N°›</a:t>
            </a:fld>
            <a:endParaRPr lang="fr-FR" altLang="fr-FR"/>
          </a:p>
        </p:txBody>
      </p:sp>
      <p:sp>
        <p:nvSpPr>
          <p:cNvPr id="5" name="Espace réservé du pied de page 4">
            <a:extLst>
              <a:ext uri="{FF2B5EF4-FFF2-40B4-BE49-F238E27FC236}">
                <a16:creationId xmlns:a16="http://schemas.microsoft.com/office/drawing/2014/main" id="{CF1A50CB-C52E-74C2-D458-9A7BD1439435}"/>
              </a:ext>
            </a:extLst>
          </p:cNvPr>
          <p:cNvSpPr>
            <a:spLocks noGrp="1"/>
          </p:cNvSpPr>
          <p:nvPr>
            <p:ph type="ftr" sz="quarter" idx="16"/>
          </p:nvPr>
        </p:nvSpPr>
        <p:spPr/>
        <p:txBody>
          <a:bodyPr/>
          <a:lstStyle>
            <a:lvl1pPr algn="r" fontAlgn="base">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15197022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pic>
        <p:nvPicPr>
          <p:cNvPr id="2" name="Image 10">
            <a:extLst>
              <a:ext uri="{FF2B5EF4-FFF2-40B4-BE49-F238E27FC236}">
                <a16:creationId xmlns:a16="http://schemas.microsoft.com/office/drawing/2014/main" id="{3DED9492-4E07-1045-0AC3-49B1367B411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4213" y="1684338"/>
            <a:ext cx="5103812"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p:cNvSpPr>
            <a:spLocks noGrp="1"/>
          </p:cNvSpPr>
          <p:nvPr>
            <p:ph type="title"/>
          </p:nvPr>
        </p:nvSpPr>
        <p:spPr bwMode="gray">
          <a:xfrm>
            <a:off x="0" y="0"/>
            <a:ext cx="18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Modifiez le style du titre</a:t>
            </a:r>
            <a:endParaRPr lang="fr-FR" dirty="0"/>
          </a:p>
        </p:txBody>
      </p:sp>
      <p:sp>
        <p:nvSpPr>
          <p:cNvPr id="3" name="Espace réservé de la date 3">
            <a:extLst>
              <a:ext uri="{FF2B5EF4-FFF2-40B4-BE49-F238E27FC236}">
                <a16:creationId xmlns:a16="http://schemas.microsoft.com/office/drawing/2014/main" id="{92138001-C0FE-E9F6-4126-7EB167637245}"/>
              </a:ext>
            </a:extLst>
          </p:cNvPr>
          <p:cNvSpPr>
            <a:spLocks noGrp="1"/>
          </p:cNvSpPr>
          <p:nvPr>
            <p:ph type="dt" sz="half" idx="10"/>
          </p:nvPr>
        </p:nvSpPr>
        <p:spPr bwMode="gray">
          <a:xfrm>
            <a:off x="0" y="6618288"/>
            <a:ext cx="179388" cy="239712"/>
          </a:xfrm>
          <a:ln>
            <a:solidFill>
              <a:schemeClr val="tx1">
                <a:alpha val="0"/>
              </a:schemeClr>
            </a:solidFill>
          </a:ln>
        </p:spPr>
        <p:txBody>
          <a:bodyPr/>
          <a:lstStyle>
            <a:lvl1pPr fontAlgn="base">
              <a:spcBef>
                <a:spcPct val="0"/>
              </a:spcBef>
              <a:spcAft>
                <a:spcPct val="0"/>
              </a:spcAft>
              <a:defRPr sz="100" cap="none">
                <a:solidFill>
                  <a:srgbClr val="000000">
                    <a:alpha val="0"/>
                  </a:srgbClr>
                </a:solidFill>
                <a:latin typeface="Times New Roman" pitchFamily="18" charset="0"/>
                <a:cs typeface="Arial" pitchFamily="34" charset="0"/>
              </a:defRPr>
            </a:lvl1pPr>
          </a:lstStyle>
          <a:p>
            <a:pPr>
              <a:defRPr/>
            </a:pPr>
            <a:fld id="{AE84BDA4-0966-4C4D-B1E5-834074E0ABB3}" type="datetime1">
              <a:rPr lang="fr-FR"/>
              <a:pPr>
                <a:defRPr/>
              </a:pPr>
              <a:t>17/06/2024</a:t>
            </a:fld>
            <a:endParaRPr lang="fr-FR" dirty="0"/>
          </a:p>
        </p:txBody>
      </p:sp>
      <p:sp>
        <p:nvSpPr>
          <p:cNvPr id="4" name="Espace réservé du numéro de diapositive 5">
            <a:extLst>
              <a:ext uri="{FF2B5EF4-FFF2-40B4-BE49-F238E27FC236}">
                <a16:creationId xmlns:a16="http://schemas.microsoft.com/office/drawing/2014/main" id="{6B9B893D-5097-C685-C2FB-CE452C8CE536}"/>
              </a:ext>
            </a:extLst>
          </p:cNvPr>
          <p:cNvSpPr>
            <a:spLocks noGrp="1"/>
          </p:cNvSpPr>
          <p:nvPr>
            <p:ph type="sldNum" sz="quarter" idx="11"/>
          </p:nvPr>
        </p:nvSpPr>
        <p:spPr>
          <a:xfrm>
            <a:off x="0" y="6618288"/>
            <a:ext cx="179388" cy="239712"/>
          </a:xfrm>
          <a:ln>
            <a:solidFill>
              <a:schemeClr val="tx1">
                <a:alpha val="0"/>
              </a:schemeClr>
            </a:solidFill>
          </a:ln>
        </p:spPr>
        <p:txBody>
          <a:bodyPr/>
          <a:lstStyle>
            <a:lvl1pPr>
              <a:defRPr sz="100">
                <a:latin typeface="Times New Roman" panose="02020603050405020304" pitchFamily="18" charset="0"/>
              </a:defRPr>
            </a:lvl1pPr>
          </a:lstStyle>
          <a:p>
            <a:pPr>
              <a:defRPr/>
            </a:pPr>
            <a:fld id="{4F0B3DAF-B219-4536-817C-DF457386E399}" type="slidenum">
              <a:rPr lang="fr-FR" altLang="fr-FR"/>
              <a:pPr>
                <a:defRPr/>
              </a:pPr>
              <a:t>‹N°›</a:t>
            </a:fld>
            <a:endParaRPr lang="fr-FR" altLang="fr-FR"/>
          </a:p>
        </p:txBody>
      </p:sp>
    </p:spTree>
    <p:extLst>
      <p:ext uri="{BB962C8B-B14F-4D97-AF65-F5344CB8AC3E}">
        <p14:creationId xmlns:p14="http://schemas.microsoft.com/office/powerpoint/2010/main" val="3830224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16" name="Espace réservé du texte 7"/>
          <p:cNvSpPr>
            <a:spLocks noGrp="1"/>
          </p:cNvSpPr>
          <p:nvPr>
            <p:ph type="body" sz="quarter" idx="13"/>
          </p:nvPr>
        </p:nvSpPr>
        <p:spPr bwMode="gray">
          <a:xfrm>
            <a:off x="323851" y="1664906"/>
            <a:ext cx="8424614" cy="323935"/>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19" name="Titre 18"/>
          <p:cNvSpPr>
            <a:spLocks noGrp="1"/>
          </p:cNvSpPr>
          <p:nvPr>
            <p:ph type="title"/>
          </p:nvPr>
        </p:nvSpPr>
        <p:spPr/>
        <p:txBody>
          <a:bodyPr/>
          <a:lstStyle/>
          <a:p>
            <a:r>
              <a:rPr lang="fr-FR"/>
              <a:t>Modifiez le style du titre</a:t>
            </a:r>
            <a:endParaRPr lang="fr-FR" dirty="0"/>
          </a:p>
        </p:txBody>
      </p:sp>
      <p:sp>
        <p:nvSpPr>
          <p:cNvPr id="8" name="Espace réservé du texte 11"/>
          <p:cNvSpPr>
            <a:spLocks noGrp="1"/>
          </p:cNvSpPr>
          <p:nvPr>
            <p:ph type="body" sz="quarter" idx="14"/>
          </p:nvPr>
        </p:nvSpPr>
        <p:spPr bwMode="gray">
          <a:xfrm>
            <a:off x="323850" y="2276872"/>
            <a:ext cx="8424334" cy="3840427"/>
          </a:xfrm>
        </p:spPr>
        <p:txBody>
          <a:bodyPr/>
          <a:lstStyle>
            <a:lvl1pPr>
              <a:defRPr/>
            </a:lvl1pPr>
            <a:lvl2pPr>
              <a:defRPr/>
            </a:lvl2pPr>
            <a:lvl3pPr>
              <a:defRPr baseline="0"/>
            </a:lvl3pPr>
            <a:lvl4pPr>
              <a:defRPr/>
            </a:lvl4pPr>
            <a:lvl5pP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 name="Espace réservé du numéro de diapositive 4">
            <a:extLst>
              <a:ext uri="{FF2B5EF4-FFF2-40B4-BE49-F238E27FC236}">
                <a16:creationId xmlns:a16="http://schemas.microsoft.com/office/drawing/2014/main" id="{FFDF7338-7B21-98CF-F66C-6530F83C9FD1}"/>
              </a:ext>
            </a:extLst>
          </p:cNvPr>
          <p:cNvSpPr>
            <a:spLocks noGrp="1"/>
          </p:cNvSpPr>
          <p:nvPr>
            <p:ph type="sldNum" sz="quarter" idx="15"/>
          </p:nvPr>
        </p:nvSpPr>
        <p:spPr/>
        <p:txBody>
          <a:bodyPr/>
          <a:lstStyle>
            <a:lvl1pPr>
              <a:defRPr/>
            </a:lvl1pPr>
          </a:lstStyle>
          <a:p>
            <a:pPr>
              <a:defRPr/>
            </a:pPr>
            <a:fld id="{04C62A4A-66AC-45D2-AE04-70D4410C9838}"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FF890D38-A63A-7B70-BC9E-1F3907E526F3}"/>
              </a:ext>
            </a:extLst>
          </p:cNvPr>
          <p:cNvSpPr>
            <a:spLocks noGrp="1"/>
          </p:cNvSpPr>
          <p:nvPr>
            <p:ph type="dt" sz="half" idx="16"/>
          </p:nvPr>
        </p:nvSpPr>
        <p:spPr bwMode="gray">
          <a:xfrm>
            <a:off x="323850" y="6397625"/>
            <a:ext cx="1169988" cy="460375"/>
          </a:xfrm>
        </p:spPr>
        <p:txBody>
          <a:bodyPr lIns="0" tIns="0" rIns="0" bIns="0" anchorCtr="0">
            <a:noAutofit/>
          </a:bodyPr>
          <a:lstStyle>
            <a:lvl1pPr algn="l">
              <a:defRPr sz="750" b="1">
                <a:solidFill>
                  <a:schemeClr val="tx1"/>
                </a:solidFill>
              </a:defRPr>
            </a:lvl1pPr>
          </a:lstStyle>
          <a:p>
            <a:pPr>
              <a:defRPr/>
            </a:pPr>
            <a:fld id="{FBDD584C-6D54-448E-BDBD-909750C7751E}"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747DBA91-EEF2-9988-C5BB-5EA61AF8910B}"/>
              </a:ext>
            </a:extLst>
          </p:cNvPr>
          <p:cNvSpPr>
            <a:spLocks noGrp="1"/>
          </p:cNvSpPr>
          <p:nvPr>
            <p:ph type="ftr" sz="quarter" idx="17"/>
          </p:nvPr>
        </p:nvSpPr>
        <p:spPr/>
        <p:txBody>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15121386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8" name="Espace réservé du texte 7"/>
          <p:cNvSpPr>
            <a:spLocks noGrp="1"/>
          </p:cNvSpPr>
          <p:nvPr>
            <p:ph type="body" sz="quarter" idx="13"/>
          </p:nvPr>
        </p:nvSpPr>
        <p:spPr bwMode="gray">
          <a:xfrm>
            <a:off x="323528" y="2084851"/>
            <a:ext cx="2520000" cy="3840427"/>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9" name="Espace réservé du texte 7"/>
          <p:cNvSpPr>
            <a:spLocks noGrp="1"/>
          </p:cNvSpPr>
          <p:nvPr>
            <p:ph type="body" sz="quarter" idx="14"/>
          </p:nvPr>
        </p:nvSpPr>
        <p:spPr bwMode="gray">
          <a:xfrm>
            <a:off x="3312000"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10" name="Espace réservé du texte 7"/>
          <p:cNvSpPr>
            <a:spLocks noGrp="1"/>
          </p:cNvSpPr>
          <p:nvPr>
            <p:ph type="body" sz="quarter" idx="15"/>
          </p:nvPr>
        </p:nvSpPr>
        <p:spPr bwMode="gray">
          <a:xfrm>
            <a:off x="6263999"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25"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2" name="Espace réservé du numéro de diapositive 4">
            <a:extLst>
              <a:ext uri="{FF2B5EF4-FFF2-40B4-BE49-F238E27FC236}">
                <a16:creationId xmlns:a16="http://schemas.microsoft.com/office/drawing/2014/main" id="{01EE100B-FACD-9B9F-CE1A-22DFD14129B5}"/>
              </a:ext>
            </a:extLst>
          </p:cNvPr>
          <p:cNvSpPr>
            <a:spLocks noGrp="1"/>
          </p:cNvSpPr>
          <p:nvPr>
            <p:ph type="sldNum" sz="quarter" idx="16"/>
          </p:nvPr>
        </p:nvSpPr>
        <p:spPr/>
        <p:txBody>
          <a:bodyPr/>
          <a:lstStyle>
            <a:lvl1pPr>
              <a:defRPr/>
            </a:lvl1pPr>
          </a:lstStyle>
          <a:p>
            <a:pPr>
              <a:defRPr/>
            </a:pPr>
            <a:fld id="{5837993D-4937-472C-9C8A-CD656750678B}"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9EFB36FA-9B4A-F474-07BF-71E6C510B318}"/>
              </a:ext>
            </a:extLst>
          </p:cNvPr>
          <p:cNvSpPr>
            <a:spLocks noGrp="1"/>
          </p:cNvSpPr>
          <p:nvPr>
            <p:ph type="dt" sz="half" idx="17"/>
          </p:nvPr>
        </p:nvSpPr>
        <p:spPr bwMode="gray">
          <a:xfrm>
            <a:off x="323850" y="6397625"/>
            <a:ext cx="1209675" cy="460375"/>
          </a:xfrm>
        </p:spPr>
        <p:txBody>
          <a:bodyPr lIns="0" tIns="0" rIns="0" bIns="0" anchorCtr="0">
            <a:noAutofit/>
          </a:bodyPr>
          <a:lstStyle>
            <a:lvl1pPr algn="l">
              <a:defRPr sz="750" b="1">
                <a:solidFill>
                  <a:schemeClr val="tx1"/>
                </a:solidFill>
              </a:defRPr>
            </a:lvl1pPr>
          </a:lstStyle>
          <a:p>
            <a:pPr>
              <a:defRPr/>
            </a:pPr>
            <a:fld id="{81607B81-D14C-449F-8CF8-0ECBBDF0F28C}"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D3E5E2F0-BD09-D387-6972-1D7858C65B7F}"/>
              </a:ext>
            </a:extLst>
          </p:cNvPr>
          <p:cNvSpPr>
            <a:spLocks noGrp="1"/>
          </p:cNvSpPr>
          <p:nvPr>
            <p:ph type="ftr" sz="quarter" idx="18"/>
          </p:nvPr>
        </p:nvSpPr>
        <p:spPr/>
        <p:txBody>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2163257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itr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4DB707-111B-A0ED-6CB2-BA73717106E0}"/>
              </a:ext>
            </a:extLst>
          </p:cNvPr>
          <p:cNvSpPr/>
          <p:nvPr/>
        </p:nvSpPr>
        <p:spPr>
          <a:xfrm>
            <a:off x="0" y="158750"/>
            <a:ext cx="9144000" cy="677863"/>
          </a:xfrm>
          <a:prstGeom prst="rect">
            <a:avLst/>
          </a:prstGeom>
          <a:solidFill>
            <a:srgbClr val="3366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 name="Espace réservé du contenu 2"/>
          <p:cNvSpPr>
            <a:spLocks noGrp="1"/>
          </p:cNvSpPr>
          <p:nvPr>
            <p:ph idx="1"/>
          </p:nvPr>
        </p:nvSpPr>
        <p:spPr>
          <a:xfrm>
            <a:off x="685800" y="1268760"/>
            <a:ext cx="7620000" cy="5040560"/>
          </a:xfrm>
          <a:prstGeom prst="rect">
            <a:avLst/>
          </a:prstGeom>
        </p:spPr>
        <p:txBody>
          <a:bodyPr/>
          <a:lstStyle>
            <a:lvl1pPr marL="342900" indent="-342900">
              <a:buClr>
                <a:srgbClr val="336699"/>
              </a:buClr>
              <a:buSzPct val="100000"/>
              <a:buFont typeface="Wingdings" panose="05000000000000000000" pitchFamily="2" charset="2"/>
              <a:buChar char="§"/>
              <a:defRPr sz="2000">
                <a:latin typeface="Calibri" panose="020F0502020204030204" pitchFamily="34" charset="0"/>
                <a:cs typeface="Calibri" panose="020F0502020204030204" pitchFamily="34" charset="0"/>
              </a:defRPr>
            </a:lvl1pPr>
            <a:lvl2pPr marL="742950" indent="-285750">
              <a:buClr>
                <a:srgbClr val="336699"/>
              </a:buClr>
              <a:buSzPct val="80000"/>
              <a:buFont typeface="Wingdings" panose="05000000000000000000" pitchFamily="2" charset="2"/>
              <a:buChar char="§"/>
              <a:defRPr sz="1800">
                <a:latin typeface="Calibri" panose="020F0502020204030204" pitchFamily="34" charset="0"/>
                <a:cs typeface="Calibri" panose="020F0502020204030204" pitchFamily="34" charset="0"/>
              </a:defRPr>
            </a:lvl2pPr>
            <a:lvl3pPr marL="1200150" indent="-285750">
              <a:buClr>
                <a:srgbClr val="336699"/>
              </a:buClr>
              <a:buSzPct val="90000"/>
              <a:buFont typeface="Wingdings" panose="05000000000000000000" pitchFamily="2" charset="2"/>
              <a:buChar char="§"/>
              <a:defRPr sz="16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fr-FR"/>
              <a:t>Modifiez les styles du texte du masque</a:t>
            </a:r>
          </a:p>
          <a:p>
            <a:pPr lvl="1"/>
            <a:r>
              <a:rPr lang="fr-FR"/>
              <a:t>Deuxième niveau</a:t>
            </a:r>
          </a:p>
          <a:p>
            <a:pPr lvl="2"/>
            <a:r>
              <a:rPr lang="fr-FR"/>
              <a:t>Troisième niveau</a:t>
            </a:r>
          </a:p>
        </p:txBody>
      </p:sp>
      <p:sp>
        <p:nvSpPr>
          <p:cNvPr id="6" name="Espace réservé du texte 2"/>
          <p:cNvSpPr>
            <a:spLocks noGrp="1"/>
          </p:cNvSpPr>
          <p:nvPr>
            <p:ph type="body" sz="quarter" idx="11"/>
          </p:nvPr>
        </p:nvSpPr>
        <p:spPr>
          <a:xfrm>
            <a:off x="179512" y="246064"/>
            <a:ext cx="8712968" cy="503237"/>
          </a:xfrm>
          <a:prstGeom prst="rect">
            <a:avLst/>
          </a:prstGeom>
        </p:spPr>
        <p:txBody>
          <a:bodyPr/>
          <a:lstStyle>
            <a:lvl1pPr marL="0" indent="0">
              <a:buNone/>
              <a:defRPr sz="28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4" name="Espace réservé du numéro de diapositive 4">
            <a:extLst>
              <a:ext uri="{FF2B5EF4-FFF2-40B4-BE49-F238E27FC236}">
                <a16:creationId xmlns:a16="http://schemas.microsoft.com/office/drawing/2014/main" id="{1244370A-3983-9216-F50F-EACDCC017894}"/>
              </a:ext>
            </a:extLst>
          </p:cNvPr>
          <p:cNvSpPr>
            <a:spLocks noGrp="1" noChangeArrowheads="1"/>
          </p:cNvSpPr>
          <p:nvPr>
            <p:ph type="sldNum" sz="quarter" idx="12"/>
          </p:nvPr>
        </p:nvSpPr>
        <p:spPr>
          <a:xfrm>
            <a:off x="219075" y="64008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Calibri" panose="020F0502020204030204" pitchFamily="34" charset="0"/>
                <a:cs typeface="Calibri" panose="020F0502020204030204" pitchFamily="34" charset="0"/>
              </a:defRPr>
            </a:lvl1pPr>
          </a:lstStyle>
          <a:p>
            <a:pPr>
              <a:defRPr/>
            </a:pPr>
            <a:fld id="{F70479EE-DCBE-4082-98D9-19D0CC9D3B89}" type="slidenum">
              <a:rPr lang="fr-FR" altLang="fr-FR"/>
              <a:pPr>
                <a:defRPr/>
              </a:pPr>
              <a:t>‹N°›</a:t>
            </a:fld>
            <a:endParaRPr lang="fr-FR" altLang="fr-FR"/>
          </a:p>
        </p:txBody>
      </p:sp>
    </p:spTree>
    <p:extLst>
      <p:ext uri="{BB962C8B-B14F-4D97-AF65-F5344CB8AC3E}">
        <p14:creationId xmlns:p14="http://schemas.microsoft.com/office/powerpoint/2010/main" val="2380479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11" name="Espace réservé du texte 7"/>
          <p:cNvSpPr>
            <a:spLocks noGrp="1"/>
          </p:cNvSpPr>
          <p:nvPr>
            <p:ph type="body" sz="quarter" idx="16"/>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12"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13" name="Espace réservé du texte 11"/>
          <p:cNvSpPr>
            <a:spLocks noGrp="1"/>
          </p:cNvSpPr>
          <p:nvPr>
            <p:ph type="body" sz="quarter" idx="17"/>
          </p:nvPr>
        </p:nvSpPr>
        <p:spPr bwMode="gray">
          <a:xfrm>
            <a:off x="323529" y="2276872"/>
            <a:ext cx="2556471" cy="3840427"/>
          </a:xfrm>
        </p:spPr>
        <p:txBody>
          <a:bodyPr/>
          <a:lstStyle>
            <a:lvl1pPr>
              <a:defRPr/>
            </a:lvl1pPr>
            <a:lvl2pPr>
              <a:defRPr/>
            </a:lvl2pPr>
            <a:lvl3pPr>
              <a:defRPr baseline="0"/>
            </a:lvl3pPr>
            <a:lvl4pPr>
              <a:defRPr/>
            </a:lvl4pPr>
            <a:lvl5pP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4" name="Espace réservé du texte 11"/>
          <p:cNvSpPr>
            <a:spLocks noGrp="1"/>
          </p:cNvSpPr>
          <p:nvPr>
            <p:ph type="body" sz="quarter" idx="14"/>
          </p:nvPr>
        </p:nvSpPr>
        <p:spPr bwMode="gray">
          <a:xfrm>
            <a:off x="3275856" y="2276872"/>
            <a:ext cx="2520000" cy="3840427"/>
          </a:xfrm>
        </p:spPr>
        <p:txBody>
          <a:bodyPr/>
          <a:lstStyle>
            <a:lvl1pPr>
              <a:defRPr/>
            </a:lvl1pPr>
            <a:lvl2pPr>
              <a:defRPr/>
            </a:lvl2pPr>
            <a:lvl3pPr>
              <a:defRPr baseline="0"/>
            </a:lvl3pPr>
            <a:lvl4pPr>
              <a:defRPr/>
            </a:lvl4pPr>
            <a:lvl5pP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5" name="Espace réservé du texte 11"/>
          <p:cNvSpPr>
            <a:spLocks noGrp="1"/>
          </p:cNvSpPr>
          <p:nvPr>
            <p:ph type="body" sz="quarter" idx="18"/>
          </p:nvPr>
        </p:nvSpPr>
        <p:spPr bwMode="gray">
          <a:xfrm>
            <a:off x="6228184" y="2276872"/>
            <a:ext cx="2520000" cy="3840427"/>
          </a:xfrm>
        </p:spPr>
        <p:txBody>
          <a:bodyPr/>
          <a:lstStyle>
            <a:lvl1pPr>
              <a:defRPr/>
            </a:lvl1pPr>
            <a:lvl2pPr>
              <a:defRPr/>
            </a:lvl2pPr>
            <a:lvl3pPr>
              <a:defRPr baseline="0"/>
            </a:lvl3pPr>
            <a:lvl4pPr>
              <a:defRPr/>
            </a:lvl4pPr>
            <a:lvl5pP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 name="Espace réservé du numéro de diapositive 4">
            <a:extLst>
              <a:ext uri="{FF2B5EF4-FFF2-40B4-BE49-F238E27FC236}">
                <a16:creationId xmlns:a16="http://schemas.microsoft.com/office/drawing/2014/main" id="{F511C054-C245-5AE4-492A-C94715D099A1}"/>
              </a:ext>
            </a:extLst>
          </p:cNvPr>
          <p:cNvSpPr>
            <a:spLocks noGrp="1"/>
          </p:cNvSpPr>
          <p:nvPr>
            <p:ph type="sldNum" sz="quarter" idx="19"/>
          </p:nvPr>
        </p:nvSpPr>
        <p:spPr/>
        <p:txBody>
          <a:bodyPr/>
          <a:lstStyle>
            <a:lvl1pPr>
              <a:defRPr/>
            </a:lvl1pPr>
          </a:lstStyle>
          <a:p>
            <a:pPr>
              <a:defRPr/>
            </a:pPr>
            <a:fld id="{3A1E984C-08CC-4ACC-8299-D68E15150EA3}"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1D3E134D-9341-677E-8841-1F975568B9DD}"/>
              </a:ext>
            </a:extLst>
          </p:cNvPr>
          <p:cNvSpPr>
            <a:spLocks noGrp="1"/>
          </p:cNvSpPr>
          <p:nvPr>
            <p:ph type="dt" sz="half" idx="20"/>
          </p:nvPr>
        </p:nvSpPr>
        <p:spPr bwMode="gray">
          <a:xfrm>
            <a:off x="323850" y="6397625"/>
            <a:ext cx="1209675" cy="460375"/>
          </a:xfrm>
        </p:spPr>
        <p:txBody>
          <a:bodyPr lIns="0" tIns="0" rIns="0" bIns="0" anchorCtr="0">
            <a:noAutofit/>
          </a:bodyPr>
          <a:lstStyle>
            <a:lvl1pPr algn="l">
              <a:defRPr sz="750" b="1">
                <a:solidFill>
                  <a:schemeClr val="tx1"/>
                </a:solidFill>
              </a:defRPr>
            </a:lvl1pPr>
          </a:lstStyle>
          <a:p>
            <a:pPr>
              <a:defRPr/>
            </a:pPr>
            <a:fld id="{97DE0DD9-BD49-4803-A1DA-94F4DECE30E1}"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86796E73-3363-3A2F-C382-08324AF6EF72}"/>
              </a:ext>
            </a:extLst>
          </p:cNvPr>
          <p:cNvSpPr>
            <a:spLocks noGrp="1"/>
          </p:cNvSpPr>
          <p:nvPr>
            <p:ph type="ftr" sz="quarter" idx="21"/>
          </p:nvPr>
        </p:nvSpPr>
        <p:spPr/>
        <p:txBody>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3926316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12" name="Espace réservé du texte 11"/>
          <p:cNvSpPr>
            <a:spLocks noGrp="1"/>
          </p:cNvSpPr>
          <p:nvPr>
            <p:ph type="body" sz="quarter" idx="14"/>
          </p:nvPr>
        </p:nvSpPr>
        <p:spPr bwMode="gray">
          <a:xfrm>
            <a:off x="323528" y="2276872"/>
            <a:ext cx="2520000" cy="3840427"/>
          </a:xfrm>
        </p:spPr>
        <p:txBody>
          <a:bodyPr/>
          <a:lstStyle>
            <a:lvl1pPr>
              <a:defRPr/>
            </a:lvl1pPr>
            <a:lvl2pPr>
              <a:defRPr/>
            </a:lvl2pPr>
            <a:lvl3pPr>
              <a:defRPr baseline="0"/>
            </a:lvl3pPr>
            <a:lvl4pPr>
              <a:defRPr/>
            </a:lvl4pPr>
            <a:lvl5pP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8" name="Espace réservé du texte 7"/>
          <p:cNvSpPr>
            <a:spLocks noGrp="1"/>
          </p:cNvSpPr>
          <p:nvPr>
            <p:ph type="body" sz="quarter" idx="13"/>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19"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8" name="Espace réservé pour une image  7"/>
          <p:cNvSpPr>
            <a:spLocks noGrp="1"/>
          </p:cNvSpPr>
          <p:nvPr>
            <p:ph type="pic" sz="quarter" idx="15"/>
          </p:nvPr>
        </p:nvSpPr>
        <p:spPr>
          <a:xfrm>
            <a:off x="3131840" y="2276872"/>
            <a:ext cx="5616624" cy="3840427"/>
          </a:xfrm>
        </p:spPr>
        <p:txBody>
          <a:bodyPr rtlCol="0">
            <a:noAutofit/>
          </a:bodyPr>
          <a:lstStyle/>
          <a:p>
            <a:pPr lvl="0"/>
            <a:r>
              <a:rPr lang="fr-FR" noProof="0"/>
              <a:t>Cliquez sur l'icône pour ajouter une image</a:t>
            </a:r>
          </a:p>
        </p:txBody>
      </p:sp>
      <p:sp>
        <p:nvSpPr>
          <p:cNvPr id="2" name="Espace réservé du numéro de diapositive 4">
            <a:extLst>
              <a:ext uri="{FF2B5EF4-FFF2-40B4-BE49-F238E27FC236}">
                <a16:creationId xmlns:a16="http://schemas.microsoft.com/office/drawing/2014/main" id="{C83369AD-5199-9486-138E-2450A877770E}"/>
              </a:ext>
            </a:extLst>
          </p:cNvPr>
          <p:cNvSpPr>
            <a:spLocks noGrp="1"/>
          </p:cNvSpPr>
          <p:nvPr>
            <p:ph type="sldNum" sz="quarter" idx="16"/>
          </p:nvPr>
        </p:nvSpPr>
        <p:spPr/>
        <p:txBody>
          <a:bodyPr/>
          <a:lstStyle>
            <a:lvl1pPr>
              <a:defRPr/>
            </a:lvl1pPr>
          </a:lstStyle>
          <a:p>
            <a:pPr>
              <a:defRPr/>
            </a:pPr>
            <a:fld id="{67DFF72B-ECD2-475B-874A-61E046F395FF}" type="slidenum">
              <a:rPr lang="fr-FR" altLang="fr-FR"/>
              <a:pPr>
                <a:defRPr/>
              </a:pPr>
              <a:t>‹N°›</a:t>
            </a:fld>
            <a:endParaRPr lang="fr-FR" altLang="fr-FR"/>
          </a:p>
        </p:txBody>
      </p:sp>
      <p:sp>
        <p:nvSpPr>
          <p:cNvPr id="3" name="Espace réservé de la date 3">
            <a:extLst>
              <a:ext uri="{FF2B5EF4-FFF2-40B4-BE49-F238E27FC236}">
                <a16:creationId xmlns:a16="http://schemas.microsoft.com/office/drawing/2014/main" id="{5399B93C-4FC8-3CEA-8F4A-A2E1DA9FCA0A}"/>
              </a:ext>
            </a:extLst>
          </p:cNvPr>
          <p:cNvSpPr>
            <a:spLocks noGrp="1"/>
          </p:cNvSpPr>
          <p:nvPr>
            <p:ph type="dt" sz="half" idx="17"/>
          </p:nvPr>
        </p:nvSpPr>
        <p:spPr bwMode="gray">
          <a:xfrm>
            <a:off x="323850" y="6397625"/>
            <a:ext cx="1209675" cy="460375"/>
          </a:xfrm>
        </p:spPr>
        <p:txBody>
          <a:bodyPr lIns="0" tIns="0" rIns="0" bIns="0" anchorCtr="0">
            <a:noAutofit/>
          </a:bodyPr>
          <a:lstStyle>
            <a:lvl1pPr algn="l">
              <a:defRPr sz="750" b="1">
                <a:solidFill>
                  <a:schemeClr val="tx1"/>
                </a:solidFill>
              </a:defRPr>
            </a:lvl1pPr>
          </a:lstStyle>
          <a:p>
            <a:pPr>
              <a:defRPr/>
            </a:pPr>
            <a:fld id="{B59872C1-1E56-4EF6-A361-1ECF7C975125}" type="datetime1">
              <a:rPr lang="fr-FR"/>
              <a:pPr>
                <a:defRPr/>
              </a:pPr>
              <a:t>17/06/2024</a:t>
            </a:fld>
            <a:endParaRPr lang="fr-FR" dirty="0"/>
          </a:p>
        </p:txBody>
      </p:sp>
      <p:sp>
        <p:nvSpPr>
          <p:cNvPr id="4" name="Espace réservé du pied de page 4">
            <a:extLst>
              <a:ext uri="{FF2B5EF4-FFF2-40B4-BE49-F238E27FC236}">
                <a16:creationId xmlns:a16="http://schemas.microsoft.com/office/drawing/2014/main" id="{C9541A2A-1990-625B-25E0-1EB0F14FAAD6}"/>
              </a:ext>
            </a:extLst>
          </p:cNvPr>
          <p:cNvSpPr>
            <a:spLocks noGrp="1"/>
          </p:cNvSpPr>
          <p:nvPr>
            <p:ph type="ftr" sz="quarter" idx="18"/>
          </p:nvPr>
        </p:nvSpPr>
        <p:spPr/>
        <p:txBody>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36828905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12" name="Espace réservé du texte 11"/>
          <p:cNvSpPr>
            <a:spLocks noGrp="1"/>
          </p:cNvSpPr>
          <p:nvPr>
            <p:ph type="body" sz="quarter" idx="14"/>
          </p:nvPr>
        </p:nvSpPr>
        <p:spPr bwMode="gray">
          <a:xfrm>
            <a:off x="6228184" y="2276872"/>
            <a:ext cx="2520000" cy="3840427"/>
          </a:xfrm>
        </p:spPr>
        <p:txBody>
          <a:bodyPr/>
          <a:lstStyle>
            <a:lvl1pPr>
              <a:defRPr/>
            </a:lvl1pPr>
            <a:lvl2pPr>
              <a:defRPr/>
            </a:lvl2pPr>
            <a:lvl3pPr>
              <a:defRPr baseline="0"/>
            </a:lvl3pPr>
            <a:lvl4pPr>
              <a:defRPr/>
            </a:lvl4pPr>
            <a:lvl5pP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8" name="Espace réservé du texte 7"/>
          <p:cNvSpPr>
            <a:spLocks noGrp="1"/>
          </p:cNvSpPr>
          <p:nvPr>
            <p:ph type="body" sz="quarter" idx="13"/>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Modifier les styles du texte du masque</a:t>
            </a:r>
          </a:p>
          <a:p>
            <a:pPr lvl="1"/>
            <a:r>
              <a:rPr lang="fr-FR"/>
              <a:t>Deuxième niveau</a:t>
            </a:r>
          </a:p>
        </p:txBody>
      </p:sp>
      <p:sp>
        <p:nvSpPr>
          <p:cNvPr id="19"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3" name="Espace réservé du graphique 2"/>
          <p:cNvSpPr>
            <a:spLocks noGrp="1"/>
          </p:cNvSpPr>
          <p:nvPr>
            <p:ph type="chart" sz="quarter" idx="15"/>
          </p:nvPr>
        </p:nvSpPr>
        <p:spPr>
          <a:xfrm>
            <a:off x="323528" y="2276873"/>
            <a:ext cx="5761038" cy="3839633"/>
          </a:xfrm>
        </p:spPr>
        <p:txBody>
          <a:bodyPr rtlCol="0">
            <a:noAutofit/>
          </a:bodyPr>
          <a:lstStyle/>
          <a:p>
            <a:pPr lvl="0"/>
            <a:r>
              <a:rPr lang="fr-FR" noProof="0"/>
              <a:t>Cliquez sur l'icône pour ajouter un graphique</a:t>
            </a:r>
          </a:p>
        </p:txBody>
      </p:sp>
      <p:sp>
        <p:nvSpPr>
          <p:cNvPr id="2" name="Espace réservé du numéro de diapositive 4">
            <a:extLst>
              <a:ext uri="{FF2B5EF4-FFF2-40B4-BE49-F238E27FC236}">
                <a16:creationId xmlns:a16="http://schemas.microsoft.com/office/drawing/2014/main" id="{B619DA6A-0EFB-FA89-30C3-4A37D2C344E6}"/>
              </a:ext>
            </a:extLst>
          </p:cNvPr>
          <p:cNvSpPr>
            <a:spLocks noGrp="1"/>
          </p:cNvSpPr>
          <p:nvPr>
            <p:ph type="sldNum" sz="quarter" idx="16"/>
          </p:nvPr>
        </p:nvSpPr>
        <p:spPr/>
        <p:txBody>
          <a:bodyPr/>
          <a:lstStyle>
            <a:lvl1pPr>
              <a:defRPr/>
            </a:lvl1pPr>
          </a:lstStyle>
          <a:p>
            <a:pPr>
              <a:defRPr/>
            </a:pPr>
            <a:fld id="{331D8DC8-E767-443C-9199-9CF16F795753}" type="slidenum">
              <a:rPr lang="fr-FR" altLang="fr-FR"/>
              <a:pPr>
                <a:defRPr/>
              </a:pPr>
              <a:t>‹N°›</a:t>
            </a:fld>
            <a:endParaRPr lang="fr-FR" altLang="fr-FR"/>
          </a:p>
        </p:txBody>
      </p:sp>
      <p:sp>
        <p:nvSpPr>
          <p:cNvPr id="4" name="Espace réservé de la date 3">
            <a:extLst>
              <a:ext uri="{FF2B5EF4-FFF2-40B4-BE49-F238E27FC236}">
                <a16:creationId xmlns:a16="http://schemas.microsoft.com/office/drawing/2014/main" id="{018020B4-7AB9-C0E6-A041-6FFAA4D6B7F7}"/>
              </a:ext>
            </a:extLst>
          </p:cNvPr>
          <p:cNvSpPr>
            <a:spLocks noGrp="1"/>
          </p:cNvSpPr>
          <p:nvPr>
            <p:ph type="dt" sz="half" idx="17"/>
          </p:nvPr>
        </p:nvSpPr>
        <p:spPr bwMode="gray">
          <a:xfrm>
            <a:off x="323850" y="6397625"/>
            <a:ext cx="1209675" cy="460375"/>
          </a:xfrm>
        </p:spPr>
        <p:txBody>
          <a:bodyPr lIns="0" tIns="0" rIns="0" bIns="0" anchorCtr="0">
            <a:noAutofit/>
          </a:bodyPr>
          <a:lstStyle>
            <a:lvl1pPr algn="l">
              <a:defRPr sz="750" b="1">
                <a:solidFill>
                  <a:schemeClr val="tx1"/>
                </a:solidFill>
              </a:defRPr>
            </a:lvl1pPr>
          </a:lstStyle>
          <a:p>
            <a:pPr>
              <a:defRPr/>
            </a:pPr>
            <a:fld id="{1D129D98-80A3-4662-961C-177CF3F4BDD7}" type="datetime1">
              <a:rPr lang="fr-FR"/>
              <a:pPr>
                <a:defRPr/>
              </a:pPr>
              <a:t>17/06/2024</a:t>
            </a:fld>
            <a:endParaRPr lang="fr-FR" dirty="0"/>
          </a:p>
        </p:txBody>
      </p:sp>
      <p:sp>
        <p:nvSpPr>
          <p:cNvPr id="5" name="Espace réservé du pied de page 4">
            <a:extLst>
              <a:ext uri="{FF2B5EF4-FFF2-40B4-BE49-F238E27FC236}">
                <a16:creationId xmlns:a16="http://schemas.microsoft.com/office/drawing/2014/main" id="{A093273B-C2E4-0AFE-A4FE-BC84838777A7}"/>
              </a:ext>
            </a:extLst>
          </p:cNvPr>
          <p:cNvSpPr>
            <a:spLocks noGrp="1"/>
          </p:cNvSpPr>
          <p:nvPr>
            <p:ph type="ftr" sz="quarter" idx="18"/>
          </p:nvPr>
        </p:nvSpPr>
        <p:spPr/>
        <p:txBody>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16903829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cxnSp>
        <p:nvCxnSpPr>
          <p:cNvPr id="2" name="Connecteur droit 1">
            <a:extLst>
              <a:ext uri="{FF2B5EF4-FFF2-40B4-BE49-F238E27FC236}">
                <a16:creationId xmlns:a16="http://schemas.microsoft.com/office/drawing/2014/main" id="{D5D52365-4DFC-23A9-F489-D69C2FE50EB8}"/>
              </a:ext>
            </a:extLst>
          </p:cNvPr>
          <p:cNvCxnSpPr>
            <a:cxnSpLocks/>
          </p:cNvCxnSpPr>
          <p:nvPr/>
        </p:nvCxnSpPr>
        <p:spPr bwMode="gray">
          <a:xfrm>
            <a:off x="323850" y="6378575"/>
            <a:ext cx="842486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 13">
            <a:extLst>
              <a:ext uri="{FF2B5EF4-FFF2-40B4-BE49-F238E27FC236}">
                <a16:creationId xmlns:a16="http://schemas.microsoft.com/office/drawing/2014/main" id="{B1C9DD26-3254-A2E0-9D87-C8345BFD0FD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9713" y="654050"/>
            <a:ext cx="325755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Espace réservé du texte 10"/>
          <p:cNvSpPr>
            <a:spLocks noGrp="1"/>
          </p:cNvSpPr>
          <p:nvPr>
            <p:ph type="body" sz="quarter" idx="13"/>
          </p:nvPr>
        </p:nvSpPr>
        <p:spPr bwMode="gray">
          <a:xfrm>
            <a:off x="323850" y="2852936"/>
            <a:ext cx="8424000" cy="3057632"/>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a:t>Modifier les styles du texte du masque</a:t>
            </a:r>
          </a:p>
          <a:p>
            <a:pPr lvl="1"/>
            <a:r>
              <a:rPr lang="fr-FR"/>
              <a:t>Deuxième niveau</a:t>
            </a:r>
          </a:p>
        </p:txBody>
      </p:sp>
      <p:sp>
        <p:nvSpPr>
          <p:cNvPr id="4" name="Espace réservé de la date 3">
            <a:extLst>
              <a:ext uri="{FF2B5EF4-FFF2-40B4-BE49-F238E27FC236}">
                <a16:creationId xmlns:a16="http://schemas.microsoft.com/office/drawing/2014/main" id="{61C8B472-D42F-6680-C341-ED4D0B5397CF}"/>
              </a:ext>
            </a:extLst>
          </p:cNvPr>
          <p:cNvSpPr>
            <a:spLocks noGrp="1"/>
          </p:cNvSpPr>
          <p:nvPr>
            <p:ph type="dt" sz="half" idx="14"/>
          </p:nvPr>
        </p:nvSpPr>
        <p:spPr bwMode="gray">
          <a:xfrm>
            <a:off x="323850" y="6397625"/>
            <a:ext cx="1209675" cy="460375"/>
          </a:xfrm>
        </p:spPr>
        <p:txBody>
          <a:bodyPr lIns="0" tIns="0" rIns="0" bIns="0" anchorCtr="0">
            <a:noAutofit/>
          </a:bodyPr>
          <a:lstStyle>
            <a:lvl1pPr algn="l">
              <a:defRPr sz="750" b="1">
                <a:solidFill>
                  <a:schemeClr val="tx1"/>
                </a:solidFill>
              </a:defRPr>
            </a:lvl1pPr>
          </a:lstStyle>
          <a:p>
            <a:pPr>
              <a:defRPr/>
            </a:pPr>
            <a:fld id="{980C62C7-F74B-43EC-A460-72FE866CE948}" type="datetime1">
              <a:rPr lang="fr-FR"/>
              <a:pPr>
                <a:defRPr/>
              </a:pPr>
              <a:t>17/06/2024</a:t>
            </a:fld>
            <a:endParaRPr lang="fr-FR" dirty="0"/>
          </a:p>
        </p:txBody>
      </p:sp>
      <p:sp>
        <p:nvSpPr>
          <p:cNvPr id="5" name="Espace réservé du numéro de diapositive 5">
            <a:extLst>
              <a:ext uri="{FF2B5EF4-FFF2-40B4-BE49-F238E27FC236}">
                <a16:creationId xmlns:a16="http://schemas.microsoft.com/office/drawing/2014/main" id="{E2A2FE61-5BC0-6035-1465-BD17DA6D3825}"/>
              </a:ext>
            </a:extLst>
          </p:cNvPr>
          <p:cNvSpPr>
            <a:spLocks noGrp="1"/>
          </p:cNvSpPr>
          <p:nvPr>
            <p:ph type="sldNum" sz="quarter" idx="15"/>
          </p:nvPr>
        </p:nvSpPr>
        <p:spPr/>
        <p:txBody>
          <a:bodyPr/>
          <a:lstStyle>
            <a:lvl1pPr>
              <a:defRPr/>
            </a:lvl1pPr>
          </a:lstStyle>
          <a:p>
            <a:pPr>
              <a:defRPr/>
            </a:pPr>
            <a:fld id="{F2934554-55CA-4142-A0E3-6AC876CEA52F}" type="slidenum">
              <a:rPr lang="fr-FR" altLang="fr-FR"/>
              <a:pPr>
                <a:defRPr/>
              </a:pPr>
              <a:t>‹N°›</a:t>
            </a:fld>
            <a:endParaRPr lang="fr-FR" altLang="fr-FR"/>
          </a:p>
        </p:txBody>
      </p:sp>
    </p:spTree>
    <p:extLst>
      <p:ext uri="{BB962C8B-B14F-4D97-AF65-F5344CB8AC3E}">
        <p14:creationId xmlns:p14="http://schemas.microsoft.com/office/powerpoint/2010/main" val="9985369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bwMode="gray">
          <a:xfrm>
            <a:off x="0" y="984000"/>
            <a:ext cx="9144000" cy="5925277"/>
          </a:xfrm>
          <a:solidFill>
            <a:schemeClr val="tx2"/>
          </a:solidFill>
        </p:spPr>
        <p:txBody>
          <a:bodyPr tIns="1080000" rtlCol="0" anchor="ctr">
            <a:noAutofit/>
          </a:bodyPr>
          <a:lstStyle>
            <a:lvl1pPr algn="ctr">
              <a:defRPr cap="all" baseline="0">
                <a:solidFill>
                  <a:schemeClr val="bg1"/>
                </a:solidFill>
              </a:defRPr>
            </a:lvl1pPr>
          </a:lstStyle>
          <a:p>
            <a:pPr lvl="0"/>
            <a:r>
              <a:rPr lang="fr-FR" noProof="0"/>
              <a:t>Cliquez sur l'icône pour ajouter une image</a:t>
            </a:r>
            <a:endParaRPr lang="fr-FR" noProof="0" dirty="0"/>
          </a:p>
        </p:txBody>
      </p:sp>
      <p:sp>
        <p:nvSpPr>
          <p:cNvPr id="2" name="Titre 1"/>
          <p:cNvSpPr>
            <a:spLocks noGrp="1"/>
          </p:cNvSpPr>
          <p:nvPr>
            <p:ph type="title"/>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lstStyle>
            <a:lvl1pPr marL="396000" indent="-396000">
              <a:buFont typeface="+mj-lt"/>
              <a:buAutoNum type="arabicPeriod"/>
              <a:defRPr sz="3250">
                <a:solidFill>
                  <a:schemeClr val="bg1"/>
                </a:solidFill>
              </a:defRPr>
            </a:lvl1pPr>
          </a:lstStyle>
          <a:p>
            <a:r>
              <a:rPr lang="fr-FR"/>
              <a:t>Modifiez le style du titre</a:t>
            </a:r>
            <a:endParaRPr lang="fr-FR" dirty="0"/>
          </a:p>
        </p:txBody>
      </p:sp>
      <p:sp>
        <p:nvSpPr>
          <p:cNvPr id="3" name="Espace réservé de la date 3">
            <a:extLst>
              <a:ext uri="{FF2B5EF4-FFF2-40B4-BE49-F238E27FC236}">
                <a16:creationId xmlns:a16="http://schemas.microsoft.com/office/drawing/2014/main" id="{4F09622E-B8DD-AEDF-45ED-6E73B13A4448}"/>
              </a:ext>
            </a:extLst>
          </p:cNvPr>
          <p:cNvSpPr>
            <a:spLocks noGrp="1"/>
          </p:cNvSpPr>
          <p:nvPr>
            <p:ph type="dt" sz="half" idx="14"/>
          </p:nvPr>
        </p:nvSpPr>
        <p:spPr bwMode="gray">
          <a:xfrm>
            <a:off x="363538" y="6397625"/>
            <a:ext cx="1169987" cy="460375"/>
          </a:xfrm>
        </p:spPr>
        <p:txBody>
          <a:bodyPr lIns="0" tIns="0" rIns="0" bIns="0" anchorCtr="0">
            <a:noAutofit/>
          </a:bodyPr>
          <a:lstStyle>
            <a:lvl1pPr algn="l">
              <a:defRPr sz="750" b="1">
                <a:solidFill>
                  <a:schemeClr val="bg1"/>
                </a:solidFill>
              </a:defRPr>
            </a:lvl1pPr>
          </a:lstStyle>
          <a:p>
            <a:pPr>
              <a:defRPr/>
            </a:pPr>
            <a:fld id="{6210663B-BEA0-4E52-B632-B96E6B1B5803}" type="datetime1">
              <a:rPr lang="fr-FR"/>
              <a:pPr>
                <a:defRPr/>
              </a:pPr>
              <a:t>17/06/2024</a:t>
            </a:fld>
            <a:endParaRPr lang="fr-FR" dirty="0"/>
          </a:p>
        </p:txBody>
      </p:sp>
      <p:sp>
        <p:nvSpPr>
          <p:cNvPr id="4" name="Espace réservé du numéro de diapositive 5">
            <a:extLst>
              <a:ext uri="{FF2B5EF4-FFF2-40B4-BE49-F238E27FC236}">
                <a16:creationId xmlns:a16="http://schemas.microsoft.com/office/drawing/2014/main" id="{71D36B29-5C8F-BA7F-0616-4A5623878FCD}"/>
              </a:ext>
            </a:extLst>
          </p:cNvPr>
          <p:cNvSpPr>
            <a:spLocks noGrp="1"/>
          </p:cNvSpPr>
          <p:nvPr>
            <p:ph type="sldNum" sz="quarter" idx="15"/>
          </p:nvPr>
        </p:nvSpPr>
        <p:spPr/>
        <p:txBody>
          <a:bodyPr/>
          <a:lstStyle>
            <a:lvl1pPr>
              <a:defRPr>
                <a:solidFill>
                  <a:schemeClr val="bg1"/>
                </a:solidFill>
              </a:defRPr>
            </a:lvl1pPr>
          </a:lstStyle>
          <a:p>
            <a:pPr>
              <a:defRPr/>
            </a:pPr>
            <a:fld id="{D84FA3FE-C9B9-450B-B730-A4F8C1B8C766}" type="slidenum">
              <a:rPr lang="fr-FR" altLang="fr-FR"/>
              <a:pPr>
                <a:defRPr/>
              </a:pPr>
              <a:t>‹N°›</a:t>
            </a:fld>
            <a:endParaRPr lang="fr-FR" altLang="fr-FR"/>
          </a:p>
        </p:txBody>
      </p:sp>
      <p:sp>
        <p:nvSpPr>
          <p:cNvPr id="5" name="Espace réservé du pied de page 4">
            <a:extLst>
              <a:ext uri="{FF2B5EF4-FFF2-40B4-BE49-F238E27FC236}">
                <a16:creationId xmlns:a16="http://schemas.microsoft.com/office/drawing/2014/main" id="{DA9CEF2B-E5FF-D2BC-42DF-ED3CB6584213}"/>
              </a:ext>
            </a:extLst>
          </p:cNvPr>
          <p:cNvSpPr>
            <a:spLocks noGrp="1"/>
          </p:cNvSpPr>
          <p:nvPr>
            <p:ph type="ftr" sz="quarter" idx="16"/>
          </p:nvPr>
        </p:nvSpPr>
        <p:spPr/>
        <p:txBody>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27262618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pic>
        <p:nvPicPr>
          <p:cNvPr id="2" name="Image 10">
            <a:extLst>
              <a:ext uri="{FF2B5EF4-FFF2-40B4-BE49-F238E27FC236}">
                <a16:creationId xmlns:a16="http://schemas.microsoft.com/office/drawing/2014/main" id="{2307F115-0099-7BFF-BCC7-B9361BF02F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4213" y="1684338"/>
            <a:ext cx="5103812"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p:cNvSpPr>
            <a:spLocks noGrp="1"/>
          </p:cNvSpPr>
          <p:nvPr>
            <p:ph type="title"/>
          </p:nvPr>
        </p:nvSpPr>
        <p:spPr bwMode="gray">
          <a:xfrm>
            <a:off x="0" y="0"/>
            <a:ext cx="18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Modifiez le style du titre</a:t>
            </a:r>
            <a:endParaRPr lang="fr-FR" dirty="0"/>
          </a:p>
        </p:txBody>
      </p:sp>
      <p:sp>
        <p:nvSpPr>
          <p:cNvPr id="3" name="Espace réservé de la date 3">
            <a:extLst>
              <a:ext uri="{FF2B5EF4-FFF2-40B4-BE49-F238E27FC236}">
                <a16:creationId xmlns:a16="http://schemas.microsoft.com/office/drawing/2014/main" id="{7D531BA7-3068-863D-EDEF-1CCF75FC0C3B}"/>
              </a:ext>
            </a:extLst>
          </p:cNvPr>
          <p:cNvSpPr>
            <a:spLocks noGrp="1"/>
          </p:cNvSpPr>
          <p:nvPr>
            <p:ph type="dt" sz="half" idx="10"/>
          </p:nvPr>
        </p:nvSpPr>
        <p:spPr bwMode="gray">
          <a:xfrm>
            <a:off x="0" y="6618288"/>
            <a:ext cx="179388" cy="239712"/>
          </a:xfrm>
          <a:ln>
            <a:solidFill>
              <a:schemeClr val="tx1">
                <a:alpha val="0"/>
              </a:schemeClr>
            </a:solidFill>
          </a:ln>
        </p:spPr>
        <p:txBody>
          <a:bodyPr/>
          <a:lstStyle>
            <a:lvl1pPr>
              <a:defRPr sz="100" cap="none">
                <a:solidFill>
                  <a:schemeClr val="tx1">
                    <a:alpha val="0"/>
                  </a:schemeClr>
                </a:solidFill>
              </a:defRPr>
            </a:lvl1pPr>
          </a:lstStyle>
          <a:p>
            <a:pPr>
              <a:defRPr/>
            </a:pPr>
            <a:fld id="{3212B9B7-A42B-497D-A828-896174D29DA5}" type="datetime1">
              <a:rPr lang="fr-FR"/>
              <a:pPr>
                <a:defRPr/>
              </a:pPr>
              <a:t>17/06/2024</a:t>
            </a:fld>
            <a:endParaRPr lang="fr-FR" dirty="0"/>
          </a:p>
        </p:txBody>
      </p:sp>
      <p:sp>
        <p:nvSpPr>
          <p:cNvPr id="4" name="Espace réservé du numéro de diapositive 5">
            <a:extLst>
              <a:ext uri="{FF2B5EF4-FFF2-40B4-BE49-F238E27FC236}">
                <a16:creationId xmlns:a16="http://schemas.microsoft.com/office/drawing/2014/main" id="{9497289B-C20D-0A71-722C-1460424E6BBA}"/>
              </a:ext>
            </a:extLst>
          </p:cNvPr>
          <p:cNvSpPr>
            <a:spLocks noGrp="1"/>
          </p:cNvSpPr>
          <p:nvPr>
            <p:ph type="sldNum" sz="quarter" idx="11"/>
          </p:nvPr>
        </p:nvSpPr>
        <p:spPr>
          <a:xfrm>
            <a:off x="0" y="6618288"/>
            <a:ext cx="179388" cy="239712"/>
          </a:xfrm>
          <a:ln>
            <a:solidFill>
              <a:schemeClr val="tx1">
                <a:alpha val="0"/>
              </a:schemeClr>
            </a:solidFill>
          </a:ln>
        </p:spPr>
        <p:txBody>
          <a:bodyPr/>
          <a:lstStyle>
            <a:lvl1pPr>
              <a:defRPr sz="100">
                <a:solidFill>
                  <a:srgbClr val="000000"/>
                </a:solidFill>
              </a:defRPr>
            </a:lvl1pPr>
          </a:lstStyle>
          <a:p>
            <a:pPr>
              <a:defRPr/>
            </a:pPr>
            <a:fld id="{7FBD5F76-54CF-4D30-80D0-81EBFAC7ECEA}" type="slidenum">
              <a:rPr lang="fr-FR" altLang="fr-FR"/>
              <a:pPr>
                <a:defRPr/>
              </a:pPr>
              <a:t>‹N°›</a:t>
            </a:fld>
            <a:endParaRPr lang="fr-FR" altLang="fr-FR"/>
          </a:p>
        </p:txBody>
      </p:sp>
    </p:spTree>
    <p:extLst>
      <p:ext uri="{BB962C8B-B14F-4D97-AF65-F5344CB8AC3E}">
        <p14:creationId xmlns:p14="http://schemas.microsoft.com/office/powerpoint/2010/main" val="955279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ir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81DCE7-7E02-0CFF-7E1F-C3532EBD0972}"/>
              </a:ext>
            </a:extLst>
          </p:cNvPr>
          <p:cNvSpPr/>
          <p:nvPr/>
        </p:nvSpPr>
        <p:spPr>
          <a:xfrm>
            <a:off x="0" y="158750"/>
            <a:ext cx="9144000" cy="677863"/>
          </a:xfrm>
          <a:prstGeom prst="rect">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 name="Espace réservé du contenu 2"/>
          <p:cNvSpPr>
            <a:spLocks noGrp="1"/>
          </p:cNvSpPr>
          <p:nvPr>
            <p:ph idx="1"/>
          </p:nvPr>
        </p:nvSpPr>
        <p:spPr>
          <a:xfrm>
            <a:off x="685800" y="1268760"/>
            <a:ext cx="7620000" cy="5040560"/>
          </a:xfrm>
          <a:prstGeom prst="rect">
            <a:avLst/>
          </a:prstGeom>
        </p:spPr>
        <p:txBody>
          <a:bodyPr/>
          <a:lstStyle>
            <a:lvl1pPr marL="342900" indent="-342900">
              <a:buClr>
                <a:srgbClr val="CC3399"/>
              </a:buClr>
              <a:buSzPct val="100000"/>
              <a:buFont typeface="Wingdings" panose="05000000000000000000" pitchFamily="2" charset="2"/>
              <a:buChar char="§"/>
              <a:defRPr sz="2000">
                <a:latin typeface="Calibri" panose="020F0502020204030204" pitchFamily="34" charset="0"/>
                <a:cs typeface="Calibri" panose="020F0502020204030204" pitchFamily="34" charset="0"/>
              </a:defRPr>
            </a:lvl1pPr>
            <a:lvl2pPr marL="742950" indent="-285750">
              <a:buClr>
                <a:srgbClr val="CC3399"/>
              </a:buClr>
              <a:buSzPct val="80000"/>
              <a:buFont typeface="Wingdings" panose="05000000000000000000" pitchFamily="2" charset="2"/>
              <a:buChar char="§"/>
              <a:defRPr sz="1800">
                <a:latin typeface="Calibri" panose="020F0502020204030204" pitchFamily="34" charset="0"/>
                <a:cs typeface="Calibri" panose="020F0502020204030204" pitchFamily="34" charset="0"/>
              </a:defRPr>
            </a:lvl2pPr>
            <a:lvl3pPr marL="1200150" indent="-285750">
              <a:buClr>
                <a:srgbClr val="CC3399"/>
              </a:buClr>
              <a:buSzPct val="90000"/>
              <a:buFont typeface="Wingdings" panose="05000000000000000000" pitchFamily="2" charset="2"/>
              <a:buChar char="§"/>
              <a:defRPr sz="16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fr-FR"/>
              <a:t>Modifiez les styles du texte du masque</a:t>
            </a:r>
          </a:p>
          <a:p>
            <a:pPr lvl="1"/>
            <a:r>
              <a:rPr lang="fr-FR"/>
              <a:t>Deuxième niveau</a:t>
            </a:r>
          </a:p>
          <a:p>
            <a:pPr lvl="2"/>
            <a:r>
              <a:rPr lang="fr-FR"/>
              <a:t>Troisième niveau</a:t>
            </a:r>
          </a:p>
        </p:txBody>
      </p:sp>
      <p:sp>
        <p:nvSpPr>
          <p:cNvPr id="6" name="Espace réservé du texte 2"/>
          <p:cNvSpPr>
            <a:spLocks noGrp="1"/>
          </p:cNvSpPr>
          <p:nvPr>
            <p:ph type="body" sz="quarter" idx="11"/>
          </p:nvPr>
        </p:nvSpPr>
        <p:spPr>
          <a:xfrm>
            <a:off x="179512" y="246064"/>
            <a:ext cx="8712968" cy="503237"/>
          </a:xfrm>
          <a:prstGeom prst="rect">
            <a:avLst/>
          </a:prstGeom>
        </p:spPr>
        <p:txBody>
          <a:bodyPr/>
          <a:lstStyle>
            <a:lvl1pPr marL="0" indent="0">
              <a:buNone/>
              <a:defRPr sz="28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4" name="Espace réservé du numéro de diapositive 4">
            <a:extLst>
              <a:ext uri="{FF2B5EF4-FFF2-40B4-BE49-F238E27FC236}">
                <a16:creationId xmlns:a16="http://schemas.microsoft.com/office/drawing/2014/main" id="{A2733CB0-4EB4-D0C8-070E-BCE555D4315D}"/>
              </a:ext>
            </a:extLst>
          </p:cNvPr>
          <p:cNvSpPr>
            <a:spLocks noGrp="1" noChangeArrowheads="1"/>
          </p:cNvSpPr>
          <p:nvPr>
            <p:ph type="sldNum" sz="quarter" idx="12"/>
          </p:nvPr>
        </p:nvSpPr>
        <p:spPr>
          <a:xfrm>
            <a:off x="219075" y="64008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Calibri" panose="020F0502020204030204" pitchFamily="34" charset="0"/>
                <a:cs typeface="Calibri" panose="020F0502020204030204" pitchFamily="34" charset="0"/>
              </a:defRPr>
            </a:lvl1pPr>
          </a:lstStyle>
          <a:p>
            <a:pPr>
              <a:defRPr/>
            </a:pPr>
            <a:fld id="{AE2E6111-082F-44A0-9A68-346539213F04}" type="slidenum">
              <a:rPr lang="fr-FR" altLang="fr-FR"/>
              <a:pPr>
                <a:defRPr/>
              </a:pPr>
              <a:t>‹N°›</a:t>
            </a:fld>
            <a:endParaRPr lang="fr-FR" altLang="fr-FR"/>
          </a:p>
        </p:txBody>
      </p:sp>
    </p:spTree>
    <p:extLst>
      <p:ext uri="{BB962C8B-B14F-4D97-AF65-F5344CB8AC3E}">
        <p14:creationId xmlns:p14="http://schemas.microsoft.com/office/powerpoint/2010/main" val="264397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3">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235C14-197E-0FFE-2BD6-7C021D41671B}"/>
              </a:ext>
            </a:extLst>
          </p:cNvPr>
          <p:cNvSpPr/>
          <p:nvPr/>
        </p:nvSpPr>
        <p:spPr>
          <a:xfrm>
            <a:off x="0" y="158750"/>
            <a:ext cx="9144000" cy="677863"/>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 name="Espace réservé du contenu 2"/>
          <p:cNvSpPr>
            <a:spLocks noGrp="1"/>
          </p:cNvSpPr>
          <p:nvPr>
            <p:ph idx="1"/>
          </p:nvPr>
        </p:nvSpPr>
        <p:spPr>
          <a:xfrm>
            <a:off x="685800" y="1268760"/>
            <a:ext cx="7620000" cy="5040560"/>
          </a:xfrm>
          <a:prstGeom prst="rect">
            <a:avLst/>
          </a:prstGeom>
        </p:spPr>
        <p:txBody>
          <a:bodyPr/>
          <a:lstStyle>
            <a:lvl1pPr marL="342900" indent="-342900">
              <a:buClr>
                <a:srgbClr val="33CCCC"/>
              </a:buClr>
              <a:buSzPct val="100000"/>
              <a:buFont typeface="Wingdings" panose="05000000000000000000" pitchFamily="2" charset="2"/>
              <a:buChar char="§"/>
              <a:defRPr sz="2000">
                <a:latin typeface="Calibri" panose="020F0502020204030204" pitchFamily="34" charset="0"/>
                <a:cs typeface="Calibri" panose="020F0502020204030204" pitchFamily="34" charset="0"/>
              </a:defRPr>
            </a:lvl1pPr>
            <a:lvl2pPr marL="742950" indent="-285750">
              <a:buClr>
                <a:srgbClr val="33CCCC"/>
              </a:buClr>
              <a:buSzPct val="80000"/>
              <a:buFont typeface="Wingdings" panose="05000000000000000000" pitchFamily="2" charset="2"/>
              <a:buChar char="§"/>
              <a:defRPr sz="1800">
                <a:latin typeface="Calibri" panose="020F0502020204030204" pitchFamily="34" charset="0"/>
                <a:cs typeface="Calibri" panose="020F0502020204030204" pitchFamily="34" charset="0"/>
              </a:defRPr>
            </a:lvl2pPr>
            <a:lvl3pPr marL="1200150" indent="-285750">
              <a:buClr>
                <a:srgbClr val="33CCCC"/>
              </a:buClr>
              <a:buSzPct val="90000"/>
              <a:buFont typeface="Wingdings" panose="05000000000000000000" pitchFamily="2" charset="2"/>
              <a:buChar char="§"/>
              <a:defRPr sz="16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fr-FR"/>
              <a:t>Modifiez les styles du texte du masque</a:t>
            </a:r>
          </a:p>
          <a:p>
            <a:pPr lvl="1"/>
            <a:r>
              <a:rPr lang="fr-FR"/>
              <a:t>Deuxième niveau</a:t>
            </a:r>
          </a:p>
          <a:p>
            <a:pPr lvl="2"/>
            <a:r>
              <a:rPr lang="fr-FR"/>
              <a:t>Troisième niveau</a:t>
            </a:r>
          </a:p>
        </p:txBody>
      </p:sp>
      <p:sp>
        <p:nvSpPr>
          <p:cNvPr id="6" name="Espace réservé du texte 2"/>
          <p:cNvSpPr>
            <a:spLocks noGrp="1"/>
          </p:cNvSpPr>
          <p:nvPr>
            <p:ph type="body" sz="quarter" idx="11"/>
          </p:nvPr>
        </p:nvSpPr>
        <p:spPr>
          <a:xfrm>
            <a:off x="179512" y="246064"/>
            <a:ext cx="8712968" cy="503237"/>
          </a:xfrm>
          <a:prstGeom prst="rect">
            <a:avLst/>
          </a:prstGeom>
        </p:spPr>
        <p:txBody>
          <a:bodyPr/>
          <a:lstStyle>
            <a:lvl1pPr marL="0" marR="0" indent="0" algn="l" defTabSz="914400" rtl="0" eaLnBrk="1" fontAlgn="base" latinLnBrk="0" hangingPunct="1">
              <a:lnSpc>
                <a:spcPct val="100000"/>
              </a:lnSpc>
              <a:spcBef>
                <a:spcPct val="20000"/>
              </a:spcBef>
              <a:spcAft>
                <a:spcPct val="0"/>
              </a:spcAft>
              <a:buClr>
                <a:srgbClr val="B0BC00"/>
              </a:buClr>
              <a:buSzPct val="60000"/>
              <a:buFontTx/>
              <a:buNone/>
              <a:tabLst/>
              <a:defRPr sz="28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4" name="Espace réservé du numéro de diapositive 4">
            <a:extLst>
              <a:ext uri="{FF2B5EF4-FFF2-40B4-BE49-F238E27FC236}">
                <a16:creationId xmlns:a16="http://schemas.microsoft.com/office/drawing/2014/main" id="{F0ACEC2C-74AF-6325-1750-54C009276369}"/>
              </a:ext>
            </a:extLst>
          </p:cNvPr>
          <p:cNvSpPr>
            <a:spLocks noGrp="1" noChangeArrowheads="1"/>
          </p:cNvSpPr>
          <p:nvPr>
            <p:ph type="sldNum" sz="quarter" idx="12"/>
          </p:nvPr>
        </p:nvSpPr>
        <p:spPr>
          <a:xfrm>
            <a:off x="219075" y="64008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Calibri" panose="020F0502020204030204" pitchFamily="34" charset="0"/>
                <a:cs typeface="Calibri" panose="020F0502020204030204" pitchFamily="34" charset="0"/>
              </a:defRPr>
            </a:lvl1pPr>
          </a:lstStyle>
          <a:p>
            <a:pPr>
              <a:defRPr/>
            </a:pPr>
            <a:fld id="{C0A049D2-B05F-46FD-9779-149111D78233}" type="slidenum">
              <a:rPr lang="fr-FR" altLang="fr-FR"/>
              <a:pPr>
                <a:defRPr/>
              </a:pPr>
              <a:t>‹N°›</a:t>
            </a:fld>
            <a:endParaRPr lang="fr-FR" altLang="fr-FR"/>
          </a:p>
        </p:txBody>
      </p:sp>
    </p:spTree>
    <p:extLst>
      <p:ext uri="{BB962C8B-B14F-4D97-AF65-F5344CB8AC3E}">
        <p14:creationId xmlns:p14="http://schemas.microsoft.com/office/powerpoint/2010/main" val="3376211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itre 4">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2BCA34-B716-B063-090F-B2DB0D808CDC}"/>
              </a:ext>
            </a:extLst>
          </p:cNvPr>
          <p:cNvSpPr/>
          <p:nvPr/>
        </p:nvSpPr>
        <p:spPr>
          <a:xfrm>
            <a:off x="0" y="158750"/>
            <a:ext cx="9144000" cy="677863"/>
          </a:xfrm>
          <a:prstGeom prst="rect">
            <a:avLst/>
          </a:prstGeom>
          <a:solidFill>
            <a:srgbClr val="B0B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 name="Espace réservé du contenu 2"/>
          <p:cNvSpPr>
            <a:spLocks noGrp="1"/>
          </p:cNvSpPr>
          <p:nvPr>
            <p:ph idx="1"/>
          </p:nvPr>
        </p:nvSpPr>
        <p:spPr>
          <a:xfrm>
            <a:off x="685800" y="1268760"/>
            <a:ext cx="7620000" cy="5040560"/>
          </a:xfrm>
          <a:prstGeom prst="rect">
            <a:avLst/>
          </a:prstGeom>
        </p:spPr>
        <p:txBody>
          <a:bodyPr/>
          <a:lstStyle>
            <a:lvl1pPr marL="342900" indent="-342900">
              <a:buClr>
                <a:srgbClr val="B0BC00"/>
              </a:buClr>
              <a:buSzPct val="100000"/>
              <a:buFont typeface="Wingdings" panose="05000000000000000000" pitchFamily="2" charset="2"/>
              <a:buChar char="§"/>
              <a:defRPr sz="2000">
                <a:latin typeface="Calibri" panose="020F0502020204030204" pitchFamily="34" charset="0"/>
                <a:cs typeface="Calibri" panose="020F0502020204030204" pitchFamily="34" charset="0"/>
              </a:defRPr>
            </a:lvl1pPr>
            <a:lvl2pPr marL="742950" indent="-285750">
              <a:buClr>
                <a:srgbClr val="B0BC00"/>
              </a:buClr>
              <a:buSzPct val="80000"/>
              <a:buFont typeface="Wingdings" panose="05000000000000000000" pitchFamily="2" charset="2"/>
              <a:buChar char="§"/>
              <a:defRPr sz="1800">
                <a:latin typeface="Calibri" panose="020F0502020204030204" pitchFamily="34" charset="0"/>
                <a:cs typeface="Calibri" panose="020F0502020204030204" pitchFamily="34" charset="0"/>
              </a:defRPr>
            </a:lvl2pPr>
            <a:lvl3pPr marL="1200150" indent="-285750">
              <a:buClr>
                <a:srgbClr val="B0BC00"/>
              </a:buClr>
              <a:buSzPct val="90000"/>
              <a:buFont typeface="Wingdings" panose="05000000000000000000" pitchFamily="2" charset="2"/>
              <a:buChar char="§"/>
              <a:defRPr sz="16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fr-FR"/>
              <a:t>Modifiez les styles du texte du masque</a:t>
            </a:r>
          </a:p>
          <a:p>
            <a:pPr lvl="1"/>
            <a:r>
              <a:rPr lang="fr-FR"/>
              <a:t>Deuxième niveau</a:t>
            </a:r>
          </a:p>
          <a:p>
            <a:pPr lvl="2"/>
            <a:r>
              <a:rPr lang="fr-FR"/>
              <a:t>Troisième niveau</a:t>
            </a:r>
          </a:p>
        </p:txBody>
      </p:sp>
      <p:sp>
        <p:nvSpPr>
          <p:cNvPr id="6" name="Espace réservé du texte 2"/>
          <p:cNvSpPr>
            <a:spLocks noGrp="1"/>
          </p:cNvSpPr>
          <p:nvPr>
            <p:ph type="body" sz="quarter" idx="11"/>
          </p:nvPr>
        </p:nvSpPr>
        <p:spPr>
          <a:xfrm>
            <a:off x="179512" y="246064"/>
            <a:ext cx="8568952" cy="503237"/>
          </a:xfrm>
          <a:prstGeom prst="rect">
            <a:avLst/>
          </a:prstGeom>
        </p:spPr>
        <p:txBody>
          <a:bodyPr/>
          <a:lstStyle>
            <a:lvl1pPr marL="0" indent="0">
              <a:buNone/>
              <a:defRPr sz="28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4" name="Espace réservé du numéro de diapositive 4">
            <a:extLst>
              <a:ext uri="{FF2B5EF4-FFF2-40B4-BE49-F238E27FC236}">
                <a16:creationId xmlns:a16="http://schemas.microsoft.com/office/drawing/2014/main" id="{70D17FFF-8516-41ED-EFC5-184CE2B37339}"/>
              </a:ext>
            </a:extLst>
          </p:cNvPr>
          <p:cNvSpPr>
            <a:spLocks noGrp="1" noChangeArrowheads="1"/>
          </p:cNvSpPr>
          <p:nvPr>
            <p:ph type="sldNum" sz="quarter" idx="12"/>
          </p:nvPr>
        </p:nvSpPr>
        <p:spPr>
          <a:xfrm>
            <a:off x="219075" y="64008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Calibri" panose="020F0502020204030204" pitchFamily="34" charset="0"/>
                <a:cs typeface="Calibri" panose="020F0502020204030204" pitchFamily="34" charset="0"/>
              </a:defRPr>
            </a:lvl1pPr>
          </a:lstStyle>
          <a:p>
            <a:pPr>
              <a:defRPr/>
            </a:pPr>
            <a:fld id="{905BFEB8-90B9-474F-8E60-A8EE98D1A74E}" type="slidenum">
              <a:rPr lang="fr-FR" altLang="fr-FR"/>
              <a:pPr>
                <a:defRPr/>
              </a:pPr>
              <a:t>‹N°›</a:t>
            </a:fld>
            <a:endParaRPr lang="fr-FR" altLang="fr-FR"/>
          </a:p>
        </p:txBody>
      </p:sp>
    </p:spTree>
    <p:extLst>
      <p:ext uri="{BB962C8B-B14F-4D97-AF65-F5344CB8AC3E}">
        <p14:creationId xmlns:p14="http://schemas.microsoft.com/office/powerpoint/2010/main" val="2368911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hapitre 4">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AC6BBF-D0A3-192D-1CAA-A7ED24D89E68}"/>
              </a:ext>
            </a:extLst>
          </p:cNvPr>
          <p:cNvSpPr/>
          <p:nvPr/>
        </p:nvSpPr>
        <p:spPr>
          <a:xfrm>
            <a:off x="0" y="158750"/>
            <a:ext cx="9144000" cy="677863"/>
          </a:xfrm>
          <a:prstGeom prst="rect">
            <a:avLst/>
          </a:prstGeom>
          <a:solidFill>
            <a:srgbClr val="EE70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 name="Espace réservé du contenu 2"/>
          <p:cNvSpPr>
            <a:spLocks noGrp="1"/>
          </p:cNvSpPr>
          <p:nvPr>
            <p:ph idx="1"/>
          </p:nvPr>
        </p:nvSpPr>
        <p:spPr>
          <a:xfrm>
            <a:off x="685800" y="1268760"/>
            <a:ext cx="7620000" cy="5040560"/>
          </a:xfrm>
          <a:prstGeom prst="rect">
            <a:avLst/>
          </a:prstGeom>
        </p:spPr>
        <p:txBody>
          <a:bodyPr/>
          <a:lstStyle>
            <a:lvl1pPr marL="342900" indent="-342900">
              <a:buClr>
                <a:srgbClr val="B0BC00"/>
              </a:buClr>
              <a:buSzPct val="100000"/>
              <a:buFont typeface="Wingdings" panose="05000000000000000000" pitchFamily="2" charset="2"/>
              <a:buChar char="§"/>
              <a:defRPr sz="2000">
                <a:latin typeface="Calibri" panose="020F0502020204030204" pitchFamily="34" charset="0"/>
                <a:cs typeface="Calibri" panose="020F0502020204030204" pitchFamily="34" charset="0"/>
              </a:defRPr>
            </a:lvl1pPr>
            <a:lvl2pPr marL="742950" indent="-285750">
              <a:buClr>
                <a:srgbClr val="B0BC00"/>
              </a:buClr>
              <a:buSzPct val="80000"/>
              <a:buFont typeface="Wingdings" panose="05000000000000000000" pitchFamily="2" charset="2"/>
              <a:buChar char="§"/>
              <a:defRPr sz="1800">
                <a:latin typeface="Calibri" panose="020F0502020204030204" pitchFamily="34" charset="0"/>
                <a:cs typeface="Calibri" panose="020F0502020204030204" pitchFamily="34" charset="0"/>
              </a:defRPr>
            </a:lvl2pPr>
            <a:lvl3pPr marL="1200150" indent="-285750">
              <a:buClr>
                <a:srgbClr val="B0BC00"/>
              </a:buClr>
              <a:buSzPct val="90000"/>
              <a:buFont typeface="Wingdings" panose="05000000000000000000" pitchFamily="2" charset="2"/>
              <a:buChar char="§"/>
              <a:defRPr sz="16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fr-FR"/>
              <a:t>Modifiez les styles du texte du masque</a:t>
            </a:r>
          </a:p>
          <a:p>
            <a:pPr lvl="1"/>
            <a:r>
              <a:rPr lang="fr-FR"/>
              <a:t>Deuxième niveau</a:t>
            </a:r>
          </a:p>
          <a:p>
            <a:pPr lvl="2"/>
            <a:r>
              <a:rPr lang="fr-FR"/>
              <a:t>Troisième niveau</a:t>
            </a:r>
          </a:p>
        </p:txBody>
      </p:sp>
      <p:sp>
        <p:nvSpPr>
          <p:cNvPr id="6" name="Espace réservé du texte 2"/>
          <p:cNvSpPr>
            <a:spLocks noGrp="1"/>
          </p:cNvSpPr>
          <p:nvPr>
            <p:ph type="body" sz="quarter" idx="11"/>
          </p:nvPr>
        </p:nvSpPr>
        <p:spPr>
          <a:xfrm>
            <a:off x="179512" y="246064"/>
            <a:ext cx="8568952" cy="503237"/>
          </a:xfrm>
          <a:prstGeom prst="rect">
            <a:avLst/>
          </a:prstGeom>
        </p:spPr>
        <p:txBody>
          <a:bodyPr/>
          <a:lstStyle>
            <a:lvl1pPr marL="0" indent="0">
              <a:buNone/>
              <a:defRPr sz="2800" b="1" baseline="0">
                <a:solidFill>
                  <a:schemeClr val="bg1"/>
                </a:solidFill>
                <a:latin typeface="Calibri" panose="020F0502020204030204" pitchFamily="34" charset="0"/>
                <a:cs typeface="Calibri" panose="020F0502020204030204" pitchFamily="34" charset="0"/>
              </a:defRPr>
            </a:lvl1pPr>
          </a:lstStyle>
          <a:p>
            <a:pPr lvl="0"/>
            <a:r>
              <a:rPr lang="fr-FR"/>
              <a:t>Modifiez les styles du texte du masque</a:t>
            </a:r>
          </a:p>
        </p:txBody>
      </p:sp>
      <p:sp>
        <p:nvSpPr>
          <p:cNvPr id="4" name="Espace réservé du numéro de diapositive 4">
            <a:extLst>
              <a:ext uri="{FF2B5EF4-FFF2-40B4-BE49-F238E27FC236}">
                <a16:creationId xmlns:a16="http://schemas.microsoft.com/office/drawing/2014/main" id="{F8268FEA-F5EB-0A6C-91B4-450A77630690}"/>
              </a:ext>
            </a:extLst>
          </p:cNvPr>
          <p:cNvSpPr>
            <a:spLocks noGrp="1" noChangeArrowheads="1"/>
          </p:cNvSpPr>
          <p:nvPr>
            <p:ph type="sldNum" sz="quarter" idx="12"/>
          </p:nvPr>
        </p:nvSpPr>
        <p:spPr>
          <a:xfrm>
            <a:off x="219075" y="64008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Calibri" panose="020F0502020204030204" pitchFamily="34" charset="0"/>
                <a:cs typeface="Calibri" panose="020F0502020204030204" pitchFamily="34" charset="0"/>
              </a:defRPr>
            </a:lvl1pPr>
          </a:lstStyle>
          <a:p>
            <a:pPr>
              <a:defRPr/>
            </a:pPr>
            <a:fld id="{1E7BAF00-E837-4693-BB76-1458B572D860}" type="slidenum">
              <a:rPr lang="fr-FR" altLang="fr-FR"/>
              <a:pPr>
                <a:defRPr/>
              </a:pPr>
              <a:t>‹N°›</a:t>
            </a:fld>
            <a:endParaRPr lang="fr-FR" altLang="fr-FR"/>
          </a:p>
        </p:txBody>
      </p:sp>
    </p:spTree>
    <p:extLst>
      <p:ext uri="{BB962C8B-B14F-4D97-AF65-F5344CB8AC3E}">
        <p14:creationId xmlns:p14="http://schemas.microsoft.com/office/powerpoint/2010/main" val="2207270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graphicFrame>
        <p:nvGraphicFramePr>
          <p:cNvPr id="2" name="Object 4">
            <a:extLst>
              <a:ext uri="{FF2B5EF4-FFF2-40B4-BE49-F238E27FC236}">
                <a16:creationId xmlns:a16="http://schemas.microsoft.com/office/drawing/2014/main" id="{F9234879-4783-E2B3-A932-CC361C2185BC}"/>
              </a:ext>
            </a:extLst>
          </p:cNvPr>
          <p:cNvGraphicFramePr>
            <a:graphicFrameLocks noChangeAspect="1"/>
          </p:cNvGraphicFramePr>
          <p:nvPr userDrawn="1"/>
        </p:nvGraphicFramePr>
        <p:xfrm>
          <a:off x="5095875" y="2667000"/>
          <a:ext cx="4048125" cy="4191000"/>
        </p:xfrm>
        <a:graphic>
          <a:graphicData uri="http://schemas.openxmlformats.org/presentationml/2006/ole">
            <mc:AlternateContent xmlns:mc="http://schemas.openxmlformats.org/markup-compatibility/2006">
              <mc:Choice xmlns:v="urn:schemas-microsoft-com:vml" Requires="v">
                <p:oleObj name="Image bitmap" r:id="rId2" imgW="4048690" imgH="4191585" progId="PBrush">
                  <p:embed/>
                </p:oleObj>
              </mc:Choice>
              <mc:Fallback>
                <p:oleObj name="Image bitmap" r:id="rId2" imgW="4048690" imgH="4191585" progId="PBrush">
                  <p:embed/>
                  <p:pic>
                    <p:nvPicPr>
                      <p:cNvPr id="9218" name="Object 4">
                        <a:extLst>
                          <a:ext uri="{FF2B5EF4-FFF2-40B4-BE49-F238E27FC236}">
                            <a16:creationId xmlns:a16="http://schemas.microsoft.com/office/drawing/2014/main" id="{833667C3-BB5F-962E-AB7D-77C2A58C72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75" y="2667000"/>
                        <a:ext cx="4048125"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Text Box 20">
            <a:extLst>
              <a:ext uri="{FF2B5EF4-FFF2-40B4-BE49-F238E27FC236}">
                <a16:creationId xmlns:a16="http://schemas.microsoft.com/office/drawing/2014/main" id="{FB761893-5DDA-9E94-A9E1-B465A7D5486A}"/>
              </a:ext>
            </a:extLst>
          </p:cNvPr>
          <p:cNvSpPr txBox="1">
            <a:spLocks noChangeArrowheads="1"/>
          </p:cNvSpPr>
          <p:nvPr userDrawn="1"/>
        </p:nvSpPr>
        <p:spPr bwMode="auto">
          <a:xfrm>
            <a:off x="3187700" y="6384925"/>
            <a:ext cx="1981200" cy="304800"/>
          </a:xfrm>
          <a:prstGeom prst="rect">
            <a:avLst/>
          </a:prstGeom>
          <a:noFill/>
          <a:ln w="9525">
            <a:noFill/>
            <a:miter lim="800000"/>
            <a:headEnd/>
            <a:tailEnd/>
          </a:ln>
          <a:effectLst/>
        </p:spPr>
        <p:txBody>
          <a:bodyPr>
            <a:spAutoFit/>
          </a:bodyPr>
          <a:lstStyle>
            <a:lvl1pPr eaLnBrk="0" hangingPunct="0">
              <a:defRPr sz="2400">
                <a:solidFill>
                  <a:schemeClr val="tx1"/>
                </a:solidFill>
                <a:latin typeface="Times New Roman" pitchFamily="18" charset="0"/>
                <a:ea typeface="ＭＳ Ｐゴシック" charset="-128"/>
              </a:defRPr>
            </a:lvl1pPr>
            <a:lvl2pPr marL="37931725" indent="-37474525" eaLnBrk="0" hangingPunct="0">
              <a:defRPr sz="2400">
                <a:solidFill>
                  <a:schemeClr val="tx1"/>
                </a:solidFill>
                <a:latin typeface="Times New Roman" pitchFamily="18" charset="0"/>
                <a:ea typeface="ＭＳ Ｐゴシック" charset="-128"/>
              </a:defRPr>
            </a:lvl2pPr>
            <a:lvl3pPr eaLnBrk="0" hangingPunct="0">
              <a:defRPr sz="2400">
                <a:solidFill>
                  <a:schemeClr val="tx1"/>
                </a:solidFill>
                <a:latin typeface="Times New Roman" pitchFamily="18" charset="0"/>
                <a:ea typeface="ＭＳ Ｐゴシック" charset="-128"/>
              </a:defRPr>
            </a:lvl3pPr>
            <a:lvl4pPr eaLnBrk="0" hangingPunct="0">
              <a:defRPr sz="2400">
                <a:solidFill>
                  <a:schemeClr val="tx1"/>
                </a:solidFill>
                <a:latin typeface="Times New Roman" pitchFamily="18" charset="0"/>
                <a:ea typeface="ＭＳ Ｐゴシック" charset="-128"/>
              </a:defRPr>
            </a:lvl4pPr>
            <a:lvl5pPr eaLnBrk="0" hangingPunct="0">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lgn="ctr" eaLnBrk="1" hangingPunct="1">
              <a:spcBef>
                <a:spcPct val="50000"/>
              </a:spcBef>
              <a:defRPr/>
            </a:pPr>
            <a:r>
              <a:rPr lang="fr-FR" altLang="fr-FR" sz="1400" b="1" dirty="0">
                <a:solidFill>
                  <a:srgbClr val="A2106A"/>
                </a:solidFill>
                <a:latin typeface="Arial" charset="0"/>
              </a:rPr>
              <a:t>Direccte </a:t>
            </a:r>
            <a:r>
              <a:rPr lang="fr-FR" altLang="fr-FR" sz="1000" dirty="0">
                <a:solidFill>
                  <a:srgbClr val="A2106A"/>
                </a:solidFill>
                <a:latin typeface="Arial" charset="0"/>
              </a:rPr>
              <a:t>- 15/04/2013</a:t>
            </a:r>
          </a:p>
        </p:txBody>
      </p:sp>
      <p:pic>
        <p:nvPicPr>
          <p:cNvPr id="4" name="Picture 24" descr="bloc-marque-Quadri-charte2010">
            <a:extLst>
              <a:ext uri="{FF2B5EF4-FFF2-40B4-BE49-F238E27FC236}">
                <a16:creationId xmlns:a16="http://schemas.microsoft.com/office/drawing/2014/main" id="{E89E8403-92A3-4E65-C0ED-EA8EC15CB7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28600"/>
            <a:ext cx="1152525"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Rectangle 2"/>
          <p:cNvSpPr>
            <a:spLocks noGrp="1" noChangeArrowheads="1"/>
          </p:cNvSpPr>
          <p:nvPr>
            <p:ph type="ctrTitle"/>
          </p:nvPr>
        </p:nvSpPr>
        <p:spPr>
          <a:xfrm>
            <a:off x="838200" y="1943100"/>
            <a:ext cx="7772400" cy="1143000"/>
          </a:xfrm>
          <a:prstGeom prst="rect">
            <a:avLst/>
          </a:prstGeom>
        </p:spPr>
        <p:txBody>
          <a:bodyPr/>
          <a:lstStyle>
            <a:lvl1pPr>
              <a:defRPr sz="3000"/>
            </a:lvl1pPr>
          </a:lstStyle>
          <a:p>
            <a:r>
              <a:rPr lang="fr-FR"/>
              <a:t>Cliquez pour modifier le style du titre du masque</a:t>
            </a:r>
          </a:p>
        </p:txBody>
      </p:sp>
      <p:sp>
        <p:nvSpPr>
          <p:cNvPr id="4106" name="Rectangle 3"/>
          <p:cNvSpPr>
            <a:spLocks noGrp="1" noChangeArrowheads="1"/>
          </p:cNvSpPr>
          <p:nvPr>
            <p:ph type="subTitle" idx="1"/>
          </p:nvPr>
        </p:nvSpPr>
        <p:spPr>
          <a:xfrm>
            <a:off x="838200" y="3352800"/>
            <a:ext cx="6400800" cy="1752600"/>
          </a:xfrm>
          <a:prstGeom prst="rect">
            <a:avLst/>
          </a:prstGeom>
        </p:spPr>
        <p:txBody>
          <a:bodyPr/>
          <a:lstStyle>
            <a:lvl1pPr marL="0" indent="0">
              <a:buFontTx/>
              <a:buNone/>
              <a:defRPr sz="2400">
                <a:solidFill>
                  <a:srgbClr val="A2106A"/>
                </a:solidFill>
              </a:defRPr>
            </a:lvl1pPr>
          </a:lstStyle>
          <a:p>
            <a:r>
              <a:rPr lang="fr-FR"/>
              <a:t>Cliquez pour modifier le style des sous-titres du masque</a:t>
            </a:r>
          </a:p>
        </p:txBody>
      </p:sp>
    </p:spTree>
    <p:extLst>
      <p:ext uri="{BB962C8B-B14F-4D97-AF65-F5344CB8AC3E}">
        <p14:creationId xmlns:p14="http://schemas.microsoft.com/office/powerpoint/2010/main" val="406817994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11430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457200" y="1600201"/>
            <a:ext cx="8229600" cy="4525963"/>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2">
            <a:extLst>
              <a:ext uri="{FF2B5EF4-FFF2-40B4-BE49-F238E27FC236}">
                <a16:creationId xmlns:a16="http://schemas.microsoft.com/office/drawing/2014/main" id="{FC7E9067-4BD4-0028-8D70-EBC8A265773F}"/>
              </a:ext>
            </a:extLst>
          </p:cNvPr>
          <p:cNvSpPr>
            <a:spLocks noGrp="1" noChangeArrowheads="1"/>
          </p:cNvSpPr>
          <p:nvPr>
            <p:ph type="sldNum" idx="10"/>
          </p:nvPr>
        </p:nvSpPr>
        <p:spPr>
          <a:xfrm>
            <a:off x="219075" y="6400800"/>
            <a:ext cx="1900238" cy="452438"/>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B0AAAC1-A959-4619-B262-DEC891824A94}" type="slidenum">
              <a:rPr lang="fr-FR" altLang="fr-FR"/>
              <a:pPr>
                <a:defRPr/>
              </a:pPr>
              <a:t>‹N°›</a:t>
            </a:fld>
            <a:endParaRPr lang="fr-FR" altLang="fr-FR"/>
          </a:p>
        </p:txBody>
      </p:sp>
    </p:spTree>
    <p:extLst>
      <p:ext uri="{BB962C8B-B14F-4D97-AF65-F5344CB8AC3E}">
        <p14:creationId xmlns:p14="http://schemas.microsoft.com/office/powerpoint/2010/main" val="2060157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Titre, sous-titre, textes 3, et graphique ">
    <p:spTree>
      <p:nvGrpSpPr>
        <p:cNvPr id="1" name=""/>
        <p:cNvGrpSpPr/>
        <p:nvPr/>
      </p:nvGrpSpPr>
      <p:grpSpPr>
        <a:xfrm>
          <a:off x="0" y="0"/>
          <a:ext cx="0" cy="0"/>
          <a:chOff x="0" y="0"/>
          <a:chExt cx="0" cy="0"/>
        </a:xfrm>
      </p:grpSpPr>
      <p:sp>
        <p:nvSpPr>
          <p:cNvPr id="12" name="Espace réservé du texte 11"/>
          <p:cNvSpPr>
            <a:spLocks noGrp="1"/>
          </p:cNvSpPr>
          <p:nvPr>
            <p:ph type="body" sz="quarter" idx="14"/>
          </p:nvPr>
        </p:nvSpPr>
        <p:spPr bwMode="gray">
          <a:xfrm>
            <a:off x="6228184" y="2276872"/>
            <a:ext cx="2520000" cy="3840427"/>
          </a:xfrm>
        </p:spPr>
        <p:txBody>
          <a:bodyPr/>
          <a:lstStyle>
            <a:lvl1pPr>
              <a:defRPr/>
            </a:lvl1pPr>
            <a:lvl2pPr>
              <a:defRPr/>
            </a:lvl2pPr>
            <a:lvl3pPr>
              <a:defRPr baseline="0"/>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8" name="Espace réservé du texte 7"/>
          <p:cNvSpPr>
            <a:spLocks noGrp="1"/>
          </p:cNvSpPr>
          <p:nvPr>
            <p:ph type="body" sz="quarter" idx="13"/>
          </p:nvPr>
        </p:nvSpPr>
        <p:spPr bwMode="gray">
          <a:xfrm>
            <a:off x="323851" y="1664906"/>
            <a:ext cx="8424614" cy="323935"/>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Modifiez les styles du texte du masque</a:t>
            </a:r>
          </a:p>
          <a:p>
            <a:pPr lvl="1"/>
            <a:r>
              <a:rPr lang="fr-FR"/>
              <a:t>Deuxième niveau</a:t>
            </a:r>
          </a:p>
        </p:txBody>
      </p:sp>
      <p:sp>
        <p:nvSpPr>
          <p:cNvPr id="19" name="Titre 18"/>
          <p:cNvSpPr>
            <a:spLocks noGrp="1"/>
          </p:cNvSpPr>
          <p:nvPr>
            <p:ph type="title"/>
          </p:nvPr>
        </p:nvSpPr>
        <p:spPr>
          <a:xfrm>
            <a:off x="323851" y="910402"/>
            <a:ext cx="8424863" cy="719988"/>
          </a:xfrm>
        </p:spPr>
        <p:txBody>
          <a:bodyPr/>
          <a:lstStyle/>
          <a:p>
            <a:r>
              <a:rPr lang="fr-FR"/>
              <a:t>Modifiez le style du titre</a:t>
            </a:r>
            <a:endParaRPr lang="fr-FR" dirty="0"/>
          </a:p>
        </p:txBody>
      </p:sp>
      <p:sp>
        <p:nvSpPr>
          <p:cNvPr id="3" name="Espace réservé du graphique 2"/>
          <p:cNvSpPr>
            <a:spLocks noGrp="1"/>
          </p:cNvSpPr>
          <p:nvPr>
            <p:ph type="chart" sz="quarter" idx="15"/>
          </p:nvPr>
        </p:nvSpPr>
        <p:spPr>
          <a:xfrm>
            <a:off x="323528" y="2276873"/>
            <a:ext cx="5761038" cy="3839633"/>
          </a:xfrm>
        </p:spPr>
        <p:txBody>
          <a:bodyPr rtlCol="0">
            <a:noAutofit/>
          </a:bodyPr>
          <a:lstStyle/>
          <a:p>
            <a:pPr lvl="0"/>
            <a:r>
              <a:rPr lang="fr-FR" noProof="0"/>
              <a:t>Cliquez sur l'icône pour ajouter un graphique</a:t>
            </a:r>
          </a:p>
        </p:txBody>
      </p:sp>
      <p:sp>
        <p:nvSpPr>
          <p:cNvPr id="2" name="Espace réservé du numéro de diapositive 4">
            <a:extLst>
              <a:ext uri="{FF2B5EF4-FFF2-40B4-BE49-F238E27FC236}">
                <a16:creationId xmlns:a16="http://schemas.microsoft.com/office/drawing/2014/main" id="{0CBA92FB-A5E8-ED9F-CAE7-8E4F7C04B35D}"/>
              </a:ext>
            </a:extLst>
          </p:cNvPr>
          <p:cNvSpPr>
            <a:spLocks noGrp="1"/>
          </p:cNvSpPr>
          <p:nvPr>
            <p:ph type="sldNum" sz="quarter" idx="16"/>
          </p:nvPr>
        </p:nvSpPr>
        <p:spPr>
          <a:xfrm>
            <a:off x="0" y="0"/>
            <a:ext cx="0" cy="0"/>
          </a:xfrm>
        </p:spPr>
        <p:txBody>
          <a:bodyPr vert="horz" wrap="square" lIns="91440" tIns="45720" rIns="91440" bIns="45720" numCol="1" anchor="t" anchorCtr="0" compatLnSpc="1">
            <a:prstTxWarp prst="textNoShape">
              <a:avLst/>
            </a:prstTxWarp>
          </a:bodyPr>
          <a:lstStyle>
            <a:lvl1pPr eaLnBrk="1" hangingPunct="1">
              <a:defRPr/>
            </a:lvl1pPr>
          </a:lstStyle>
          <a:p>
            <a:fld id="{BFE78951-62B3-4844-A074-9D5429E7FE33}" type="slidenum">
              <a:rPr lang="fr-FR" altLang="fr-FR"/>
              <a:pPr/>
              <a:t>‹N°›</a:t>
            </a:fld>
            <a:endParaRPr lang="fr-FR" altLang="fr-FR"/>
          </a:p>
        </p:txBody>
      </p:sp>
      <p:sp>
        <p:nvSpPr>
          <p:cNvPr id="4" name="Espace réservé de la date 3">
            <a:extLst>
              <a:ext uri="{FF2B5EF4-FFF2-40B4-BE49-F238E27FC236}">
                <a16:creationId xmlns:a16="http://schemas.microsoft.com/office/drawing/2014/main" id="{6B257717-77B7-D91C-0A46-8A9F455452AB}"/>
              </a:ext>
            </a:extLst>
          </p:cNvPr>
          <p:cNvSpPr>
            <a:spLocks noGrp="1"/>
          </p:cNvSpPr>
          <p:nvPr>
            <p:ph type="dt" sz="half" idx="17"/>
          </p:nvPr>
        </p:nvSpPr>
        <p:spPr bwMode="gray">
          <a:xfrm>
            <a:off x="323850" y="6397625"/>
            <a:ext cx="1209675" cy="460375"/>
          </a:xfrm>
        </p:spPr>
        <p:txBody>
          <a:bodyPr lIns="0" tIns="0" rIns="0" bIns="0" anchorCtr="0">
            <a:noAutofit/>
          </a:bodyPr>
          <a:lstStyle>
            <a:lvl1pPr algn="l" eaLnBrk="1" fontAlgn="base" hangingPunct="1">
              <a:spcBef>
                <a:spcPct val="0"/>
              </a:spcBef>
              <a:spcAft>
                <a:spcPct val="0"/>
              </a:spcAft>
              <a:defRPr sz="750" b="1">
                <a:solidFill>
                  <a:srgbClr val="000000"/>
                </a:solidFill>
                <a:latin typeface="Times New Roman" pitchFamily="18" charset="0"/>
                <a:cs typeface="Arial" pitchFamily="34" charset="0"/>
              </a:defRPr>
            </a:lvl1pPr>
          </a:lstStyle>
          <a:p>
            <a:pPr>
              <a:defRPr/>
            </a:pPr>
            <a:fld id="{05F50E31-4614-4E88-9AE2-CEFCCF676FF8}" type="datetime1">
              <a:rPr lang="fr-FR"/>
              <a:pPr>
                <a:defRPr/>
              </a:pPr>
              <a:t>17/06/2024</a:t>
            </a:fld>
            <a:endParaRPr lang="fr-FR" dirty="0"/>
          </a:p>
        </p:txBody>
      </p:sp>
      <p:sp>
        <p:nvSpPr>
          <p:cNvPr id="5" name="Espace réservé du pied de page 4">
            <a:extLst>
              <a:ext uri="{FF2B5EF4-FFF2-40B4-BE49-F238E27FC236}">
                <a16:creationId xmlns:a16="http://schemas.microsoft.com/office/drawing/2014/main" id="{4A306F71-7C73-4E98-4CED-5DD2FAA8A4AC}"/>
              </a:ext>
            </a:extLst>
          </p:cNvPr>
          <p:cNvSpPr>
            <a:spLocks noGrp="1"/>
          </p:cNvSpPr>
          <p:nvPr>
            <p:ph type="ftr" sz="quarter" idx="18"/>
          </p:nvPr>
        </p:nvSpPr>
        <p:spPr>
          <a:xfrm>
            <a:off x="0" y="0"/>
            <a:ext cx="0" cy="0"/>
          </a:xfrm>
        </p:spPr>
        <p:txBody>
          <a:bodyPr/>
          <a:lstStyle>
            <a:lvl1pPr algn="r" eaLnBrk="1" fontAlgn="base" hangingPunct="1">
              <a:spcBef>
                <a:spcPct val="0"/>
              </a:spcBef>
              <a:spcAft>
                <a:spcPct val="0"/>
              </a:spcAft>
              <a:defRPr sz="750" b="1">
                <a:solidFill>
                  <a:srgbClr val="000000"/>
                </a:solidFill>
                <a:latin typeface="Times New Roman" pitchFamily="18" charset="0"/>
                <a:cs typeface="Arial" pitchFamily="34" charset="0"/>
              </a:defRPr>
            </a:lvl1pPr>
          </a:lstStyle>
          <a:p>
            <a:pPr>
              <a:defRPr/>
            </a:pPr>
            <a:r>
              <a:rPr lang="fr-FR"/>
              <a:t>Direction régionale et interdépartementale de l'économie, de l'emploi, du travail et des solidarités</a:t>
            </a:r>
          </a:p>
        </p:txBody>
      </p:sp>
    </p:spTree>
    <p:extLst>
      <p:ext uri="{BB962C8B-B14F-4D97-AF65-F5344CB8AC3E}">
        <p14:creationId xmlns:p14="http://schemas.microsoft.com/office/powerpoint/2010/main" val="3676489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7.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10" Type="http://schemas.openxmlformats.org/officeDocument/2006/relationships/image" Target="../media/image10.png"/><Relationship Id="rId4" Type="http://schemas.openxmlformats.org/officeDocument/2006/relationships/slideLayout" Target="../slideLayouts/slideLayout21.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138" r:id="rId1"/>
    <p:sldLayoutId id="2147485139" r:id="rId2"/>
    <p:sldLayoutId id="2147485140" r:id="rId3"/>
    <p:sldLayoutId id="2147485141" r:id="rId4"/>
    <p:sldLayoutId id="2147485142" r:id="rId5"/>
    <p:sldLayoutId id="2147485143" r:id="rId6"/>
    <p:sldLayoutId id="2147485144" r:id="rId7"/>
    <p:sldLayoutId id="2147485145" r:id="rId8"/>
    <p:sldLayoutId id="2147485162" r:id="rId9"/>
  </p:sldLayoutIdLst>
  <p:hf hdr="0" ftr="0" dt="0"/>
  <p:txStyles>
    <p:titleStyle>
      <a:lvl1pPr algn="l" rtl="0" eaLnBrk="0" fontAlgn="base" hangingPunct="0">
        <a:spcBef>
          <a:spcPct val="20000"/>
        </a:spcBef>
        <a:spcAft>
          <a:spcPct val="0"/>
        </a:spcAft>
        <a:defRPr sz="2400" b="1">
          <a:solidFill>
            <a:srgbClr val="A2106A"/>
          </a:solidFill>
          <a:latin typeface="+mj-lt"/>
          <a:ea typeface="+mj-ea"/>
          <a:cs typeface="+mj-cs"/>
        </a:defRPr>
      </a:lvl1pPr>
      <a:lvl2pPr algn="l" rtl="0" eaLnBrk="0" fontAlgn="base" hangingPunct="0">
        <a:spcBef>
          <a:spcPct val="20000"/>
        </a:spcBef>
        <a:spcAft>
          <a:spcPct val="0"/>
        </a:spcAft>
        <a:defRPr sz="2400" b="1">
          <a:solidFill>
            <a:srgbClr val="A2106A"/>
          </a:solidFill>
          <a:latin typeface="Arial" charset="0"/>
        </a:defRPr>
      </a:lvl2pPr>
      <a:lvl3pPr algn="l" rtl="0" eaLnBrk="0" fontAlgn="base" hangingPunct="0">
        <a:spcBef>
          <a:spcPct val="20000"/>
        </a:spcBef>
        <a:spcAft>
          <a:spcPct val="0"/>
        </a:spcAft>
        <a:defRPr sz="2400" b="1">
          <a:solidFill>
            <a:srgbClr val="A2106A"/>
          </a:solidFill>
          <a:latin typeface="Arial" charset="0"/>
        </a:defRPr>
      </a:lvl3pPr>
      <a:lvl4pPr algn="l" rtl="0" eaLnBrk="0" fontAlgn="base" hangingPunct="0">
        <a:spcBef>
          <a:spcPct val="20000"/>
        </a:spcBef>
        <a:spcAft>
          <a:spcPct val="0"/>
        </a:spcAft>
        <a:defRPr sz="2400" b="1">
          <a:solidFill>
            <a:srgbClr val="A2106A"/>
          </a:solidFill>
          <a:latin typeface="Arial" charset="0"/>
        </a:defRPr>
      </a:lvl4pPr>
      <a:lvl5pPr algn="l" rtl="0" eaLnBrk="0" fontAlgn="base" hangingPunct="0">
        <a:spcBef>
          <a:spcPct val="20000"/>
        </a:spcBef>
        <a:spcAft>
          <a:spcPct val="0"/>
        </a:spcAft>
        <a:defRPr sz="2400" b="1">
          <a:solidFill>
            <a:srgbClr val="A2106A"/>
          </a:solidFill>
          <a:latin typeface="Arial" charset="0"/>
        </a:defRPr>
      </a:lvl5pPr>
      <a:lvl6pPr marL="457200" algn="l" rtl="0" eaLnBrk="1" fontAlgn="base" hangingPunct="1">
        <a:spcBef>
          <a:spcPct val="20000"/>
        </a:spcBef>
        <a:spcAft>
          <a:spcPct val="0"/>
        </a:spcAft>
        <a:defRPr sz="2400" b="1">
          <a:solidFill>
            <a:srgbClr val="A2106A"/>
          </a:solidFill>
          <a:latin typeface="Arial" charset="0"/>
        </a:defRPr>
      </a:lvl6pPr>
      <a:lvl7pPr marL="914400" algn="l" rtl="0" eaLnBrk="1" fontAlgn="base" hangingPunct="1">
        <a:spcBef>
          <a:spcPct val="20000"/>
        </a:spcBef>
        <a:spcAft>
          <a:spcPct val="0"/>
        </a:spcAft>
        <a:defRPr sz="2400" b="1">
          <a:solidFill>
            <a:srgbClr val="A2106A"/>
          </a:solidFill>
          <a:latin typeface="Arial" charset="0"/>
        </a:defRPr>
      </a:lvl7pPr>
      <a:lvl8pPr marL="1371600" algn="l" rtl="0" eaLnBrk="1" fontAlgn="base" hangingPunct="1">
        <a:spcBef>
          <a:spcPct val="20000"/>
        </a:spcBef>
        <a:spcAft>
          <a:spcPct val="0"/>
        </a:spcAft>
        <a:defRPr sz="2400" b="1">
          <a:solidFill>
            <a:srgbClr val="A2106A"/>
          </a:solidFill>
          <a:latin typeface="Arial" charset="0"/>
        </a:defRPr>
      </a:lvl8pPr>
      <a:lvl9pPr marL="1828800" algn="l" rtl="0" eaLnBrk="1" fontAlgn="base" hangingPunct="1">
        <a:spcBef>
          <a:spcPct val="20000"/>
        </a:spcBef>
        <a:spcAft>
          <a:spcPct val="0"/>
        </a:spcAft>
        <a:defRPr sz="2400" b="1">
          <a:solidFill>
            <a:srgbClr val="A2106A"/>
          </a:solidFill>
          <a:latin typeface="Arial" charset="0"/>
        </a:defRPr>
      </a:lvl9pPr>
    </p:titleStyle>
    <p:bodyStyle>
      <a:lvl1pPr marL="342900" indent="-342900" algn="l" rtl="0" eaLnBrk="0" fontAlgn="base" hangingPunct="0">
        <a:spcBef>
          <a:spcPct val="20000"/>
        </a:spcBef>
        <a:spcAft>
          <a:spcPct val="0"/>
        </a:spcAft>
        <a:buClr>
          <a:srgbClr val="B0BC00"/>
        </a:buClr>
        <a:buSzPct val="60000"/>
        <a:buBlip>
          <a:blip r:embed="rId11"/>
        </a:buBlip>
        <a:defRPr>
          <a:solidFill>
            <a:srgbClr val="58585A"/>
          </a:solidFill>
          <a:latin typeface="+mn-lt"/>
          <a:ea typeface="+mn-ea"/>
          <a:cs typeface="+mn-cs"/>
        </a:defRPr>
      </a:lvl1pPr>
      <a:lvl2pPr marL="742950" indent="-285750" algn="l" rtl="0" eaLnBrk="0" fontAlgn="base" hangingPunct="0">
        <a:spcBef>
          <a:spcPct val="20000"/>
        </a:spcBef>
        <a:spcAft>
          <a:spcPct val="0"/>
        </a:spcAft>
        <a:buClr>
          <a:srgbClr val="B0BC00"/>
        </a:buClr>
        <a:buSzPct val="50000"/>
        <a:buBlip>
          <a:blip r:embed="rId11"/>
        </a:buBlip>
        <a:defRPr sz="1600">
          <a:solidFill>
            <a:srgbClr val="58585A"/>
          </a:solidFill>
          <a:latin typeface="+mn-lt"/>
        </a:defRPr>
      </a:lvl2pPr>
      <a:lvl3pPr marL="1143000" indent="-228600" algn="l" rtl="0" eaLnBrk="0" fontAlgn="base" hangingPunct="0">
        <a:spcBef>
          <a:spcPct val="20000"/>
        </a:spcBef>
        <a:spcAft>
          <a:spcPct val="0"/>
        </a:spcAft>
        <a:buClr>
          <a:srgbClr val="B0BC00"/>
        </a:buClr>
        <a:buSzPct val="50000"/>
        <a:buBlip>
          <a:blip r:embed="rId11"/>
        </a:buBlip>
        <a:defRPr sz="1400">
          <a:solidFill>
            <a:srgbClr val="58585A"/>
          </a:solidFill>
          <a:latin typeface="+mn-lt"/>
        </a:defRPr>
      </a:lvl3pPr>
      <a:lvl4pPr marL="1600200" indent="-228600" algn="l" rtl="0" eaLnBrk="0" fontAlgn="base" hangingPunct="0">
        <a:spcBef>
          <a:spcPct val="20000"/>
        </a:spcBef>
        <a:spcAft>
          <a:spcPct val="0"/>
        </a:spcAft>
        <a:buClr>
          <a:srgbClr val="B0BC00"/>
        </a:buClr>
        <a:defRPr sz="1400">
          <a:solidFill>
            <a:srgbClr val="58585A"/>
          </a:solidFill>
          <a:latin typeface="+mn-lt"/>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Times New Roman" pitchFamily="18" charset="0"/>
        </a:defRPr>
      </a:lvl6pPr>
      <a:lvl7pPr marL="2971800" indent="-228600" algn="l" rtl="0" eaLnBrk="1" fontAlgn="base" hangingPunct="1">
        <a:spcBef>
          <a:spcPct val="20000"/>
        </a:spcBef>
        <a:spcAft>
          <a:spcPct val="0"/>
        </a:spcAft>
        <a:buChar char="»"/>
        <a:defRPr sz="2000">
          <a:solidFill>
            <a:schemeClr val="tx1"/>
          </a:solidFill>
          <a:latin typeface="Times New Roman" pitchFamily="18" charset="0"/>
        </a:defRPr>
      </a:lvl7pPr>
      <a:lvl8pPr marL="3429000" indent="-228600" algn="l" rtl="0" eaLnBrk="1" fontAlgn="base" hangingPunct="1">
        <a:spcBef>
          <a:spcPct val="20000"/>
        </a:spcBef>
        <a:spcAft>
          <a:spcPct val="0"/>
        </a:spcAft>
        <a:buChar char="»"/>
        <a:defRPr sz="2000">
          <a:solidFill>
            <a:schemeClr val="tx1"/>
          </a:solidFill>
          <a:latin typeface="Times New Roman" pitchFamily="18" charset="0"/>
        </a:defRPr>
      </a:lvl8pPr>
      <a:lvl9pPr marL="3886200" indent="-228600" algn="l" rtl="0" eaLnBrk="1" fontAlgn="base" hangingPunct="1">
        <a:spcBef>
          <a:spcPct val="20000"/>
        </a:spcBef>
        <a:spcAft>
          <a:spcPct val="0"/>
        </a:spcAft>
        <a:buChar char="»"/>
        <a:defRPr sz="2000">
          <a:solidFill>
            <a:schemeClr val="tx1"/>
          </a:solidFill>
          <a:latin typeface="Times New Roman" pitchFamily="18"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exte 2">
            <a:extLst>
              <a:ext uri="{FF2B5EF4-FFF2-40B4-BE49-F238E27FC236}">
                <a16:creationId xmlns:a16="http://schemas.microsoft.com/office/drawing/2014/main" id="{4571591F-A642-C256-B2FB-3E95FA7A9287}"/>
              </a:ext>
            </a:extLst>
          </p:cNvPr>
          <p:cNvSpPr>
            <a:spLocks noGrp="1"/>
          </p:cNvSpPr>
          <p:nvPr>
            <p:ph type="body" idx="1"/>
          </p:nvPr>
        </p:nvSpPr>
        <p:spPr bwMode="gray">
          <a:xfrm>
            <a:off x="323850" y="2276475"/>
            <a:ext cx="8424863"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Texte de niveau 1</a:t>
            </a:r>
          </a:p>
          <a:p>
            <a:pPr lvl="1"/>
            <a:r>
              <a:rPr lang="fr-FR" altLang="fr-FR"/>
              <a:t>Texte de niveau 2</a:t>
            </a:r>
          </a:p>
          <a:p>
            <a:pPr lvl="2"/>
            <a:r>
              <a:rPr lang="fr-FR" altLang="fr-FR"/>
              <a:t>Texte de niveau 3</a:t>
            </a:r>
          </a:p>
          <a:p>
            <a:pPr lvl="3"/>
            <a:r>
              <a:rPr lang="fr-FR" altLang="fr-FR"/>
              <a:t>Texte de niveau 4</a:t>
            </a:r>
          </a:p>
          <a:p>
            <a:pPr lvl="4"/>
            <a:r>
              <a:rPr lang="fr-FR" altLang="fr-FR"/>
              <a:t>Texte de niveau 5</a:t>
            </a:r>
          </a:p>
        </p:txBody>
      </p:sp>
      <p:sp>
        <p:nvSpPr>
          <p:cNvPr id="5" name="Espace réservé du pied de page 4">
            <a:extLst>
              <a:ext uri="{FF2B5EF4-FFF2-40B4-BE49-F238E27FC236}">
                <a16:creationId xmlns:a16="http://schemas.microsoft.com/office/drawing/2014/main" id="{A987E3D5-F252-47A2-351A-C47FD4803E3E}"/>
              </a:ext>
            </a:extLst>
          </p:cNvPr>
          <p:cNvSpPr>
            <a:spLocks noGrp="1"/>
          </p:cNvSpPr>
          <p:nvPr>
            <p:ph type="ftr" sz="quarter" idx="3"/>
          </p:nvPr>
        </p:nvSpPr>
        <p:spPr bwMode="gray">
          <a:xfrm>
            <a:off x="2868613" y="260350"/>
            <a:ext cx="5880100" cy="481013"/>
          </a:xfrm>
          <a:prstGeom prst="rect">
            <a:avLst/>
          </a:prstGeom>
        </p:spPr>
        <p:txBody>
          <a:bodyPr vert="horz" lIns="0" tIns="0" rIns="0" bIns="0" rtlCol="0" anchor="ctr" anchorCtr="0">
            <a:noAutofit/>
          </a:bodyPr>
          <a:lstStyle>
            <a:lvl1pPr algn="r" eaLnBrk="1" fontAlgn="auto" hangingPunct="1">
              <a:spcBef>
                <a:spcPts val="0"/>
              </a:spcBef>
              <a:spcAft>
                <a:spcPts val="0"/>
              </a:spcAft>
              <a:defRPr sz="750" b="1">
                <a:solidFill>
                  <a:srgbClr val="000000"/>
                </a:solidFill>
                <a:latin typeface="Arial"/>
                <a:cs typeface="+mn-cs"/>
              </a:defRPr>
            </a:lvl1pPr>
          </a:lstStyle>
          <a:p>
            <a:pPr>
              <a:defRPr/>
            </a:pPr>
            <a:r>
              <a:rPr lang="fr-FR"/>
              <a:t>Direction régionale et interdépartementale de l'économie, de l'emploi, du travail et des solidarités</a:t>
            </a:r>
          </a:p>
        </p:txBody>
      </p:sp>
      <p:sp>
        <p:nvSpPr>
          <p:cNvPr id="6" name="Espace réservé du numéro de diapositive 5">
            <a:extLst>
              <a:ext uri="{FF2B5EF4-FFF2-40B4-BE49-F238E27FC236}">
                <a16:creationId xmlns:a16="http://schemas.microsoft.com/office/drawing/2014/main" id="{E8F5D6D5-B472-1EAA-77F8-0D92CB35546B}"/>
              </a:ext>
            </a:extLst>
          </p:cNvPr>
          <p:cNvSpPr>
            <a:spLocks noGrp="1"/>
          </p:cNvSpPr>
          <p:nvPr>
            <p:ph type="sldNum" sz="quarter" idx="4"/>
          </p:nvPr>
        </p:nvSpPr>
        <p:spPr bwMode="gray">
          <a:xfrm>
            <a:off x="7399338" y="6378575"/>
            <a:ext cx="1349375" cy="479425"/>
          </a:xfrm>
          <a:prstGeom prst="rect">
            <a:avLst/>
          </a:prstGeom>
        </p:spPr>
        <p:txBody>
          <a:bodyPr vert="horz" wrap="square" lIns="0" tIns="0" rIns="0" bIns="0" numCol="1" anchor="ctr" anchorCtr="0" compatLnSpc="1">
            <a:prstTxWarp prst="textNoShape">
              <a:avLst/>
            </a:prstTxWarp>
            <a:noAutofit/>
          </a:bodyPr>
          <a:lstStyle>
            <a:lvl1pPr algn="r" eaLnBrk="1" hangingPunct="1">
              <a:defRPr sz="700" b="1">
                <a:solidFill>
                  <a:srgbClr val="000000"/>
                </a:solidFill>
                <a:latin typeface="Arial" panose="020B0604020202020204" pitchFamily="34" charset="0"/>
              </a:defRPr>
            </a:lvl1pPr>
          </a:lstStyle>
          <a:p>
            <a:pPr>
              <a:defRPr/>
            </a:pPr>
            <a:fld id="{8C9112A9-9120-47EC-8705-57A5416DAAB6}" type="slidenum">
              <a:rPr lang="fr-FR" altLang="fr-FR"/>
              <a:pPr>
                <a:defRPr/>
              </a:pPr>
              <a:t>‹N°›</a:t>
            </a:fld>
            <a:endParaRPr lang="fr-FR" altLang="fr-FR"/>
          </a:p>
        </p:txBody>
      </p:sp>
      <p:cxnSp>
        <p:nvCxnSpPr>
          <p:cNvPr id="10" name="Connecteur droit 9">
            <a:extLst>
              <a:ext uri="{FF2B5EF4-FFF2-40B4-BE49-F238E27FC236}">
                <a16:creationId xmlns:a16="http://schemas.microsoft.com/office/drawing/2014/main" id="{57BC2A91-6949-BB4B-B4EB-722F94B37BE4}"/>
              </a:ext>
            </a:extLst>
          </p:cNvPr>
          <p:cNvCxnSpPr>
            <a:cxnSpLocks/>
          </p:cNvCxnSpPr>
          <p:nvPr/>
        </p:nvCxnSpPr>
        <p:spPr bwMode="gray">
          <a:xfrm>
            <a:off x="323850" y="6378575"/>
            <a:ext cx="842486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030" name="Espace réservé du titre 11">
            <a:extLst>
              <a:ext uri="{FF2B5EF4-FFF2-40B4-BE49-F238E27FC236}">
                <a16:creationId xmlns:a16="http://schemas.microsoft.com/office/drawing/2014/main" id="{9205983D-D603-043F-EA2D-89C47C272E13}"/>
              </a:ext>
            </a:extLst>
          </p:cNvPr>
          <p:cNvSpPr>
            <a:spLocks noGrp="1"/>
          </p:cNvSpPr>
          <p:nvPr>
            <p:ph type="title"/>
          </p:nvPr>
        </p:nvSpPr>
        <p:spPr bwMode="auto">
          <a:xfrm>
            <a:off x="323850" y="909638"/>
            <a:ext cx="8424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Titre </a:t>
            </a:r>
          </a:p>
        </p:txBody>
      </p:sp>
      <p:sp>
        <p:nvSpPr>
          <p:cNvPr id="2" name="Espace réservé de la date 1">
            <a:extLst>
              <a:ext uri="{FF2B5EF4-FFF2-40B4-BE49-F238E27FC236}">
                <a16:creationId xmlns:a16="http://schemas.microsoft.com/office/drawing/2014/main" id="{D2E3D960-FE18-3757-FBAF-B4CBCA4D0B60}"/>
              </a:ext>
            </a:extLst>
          </p:cNvPr>
          <p:cNvSpPr>
            <a:spLocks noGrp="1"/>
          </p:cNvSpPr>
          <p:nvPr>
            <p:ph type="dt" sz="half" idx="2"/>
          </p:nvPr>
        </p:nvSpPr>
        <p:spPr>
          <a:xfrm>
            <a:off x="315913" y="6378575"/>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750" b="1" cap="all">
                <a:solidFill>
                  <a:srgbClr val="000000"/>
                </a:solidFill>
                <a:latin typeface="Arial"/>
                <a:cs typeface="+mn-cs"/>
              </a:defRPr>
            </a:lvl1pPr>
          </a:lstStyle>
          <a:p>
            <a:pPr>
              <a:defRPr/>
            </a:pPr>
            <a:fld id="{9B19C17E-2945-4374-AE52-463FD2B43261}" type="datetime1">
              <a:rPr lang="fr-FR"/>
              <a:pPr>
                <a:defRPr/>
              </a:pPr>
              <a:t>17/06/2024</a:t>
            </a:fld>
            <a:endParaRPr lang="fr-FR" dirty="0"/>
          </a:p>
        </p:txBody>
      </p:sp>
      <p:cxnSp>
        <p:nvCxnSpPr>
          <p:cNvPr id="9" name="Connecteur droit 8">
            <a:extLst>
              <a:ext uri="{FF2B5EF4-FFF2-40B4-BE49-F238E27FC236}">
                <a16:creationId xmlns:a16="http://schemas.microsoft.com/office/drawing/2014/main" id="{72812C2E-024D-0D42-861A-50AF446EA8DA}"/>
              </a:ext>
            </a:extLst>
          </p:cNvPr>
          <p:cNvCxnSpPr/>
          <p:nvPr/>
        </p:nvCxnSpPr>
        <p:spPr bwMode="gray">
          <a:xfrm>
            <a:off x="360363" y="6378575"/>
            <a:ext cx="8423275"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33" name="Image 12">
            <a:extLst>
              <a:ext uri="{FF2B5EF4-FFF2-40B4-BE49-F238E27FC236}">
                <a16:creationId xmlns:a16="http://schemas.microsoft.com/office/drawing/2014/main" id="{9904990E-1D53-5189-0126-184ADD0ACDF2}"/>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gray">
          <a:xfrm>
            <a:off x="346075" y="234950"/>
            <a:ext cx="481013"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46" r:id="rId1"/>
    <p:sldLayoutId id="2147485147" r:id="rId2"/>
    <p:sldLayoutId id="2147485148" r:id="rId3"/>
    <p:sldLayoutId id="2147485149" r:id="rId4"/>
    <p:sldLayoutId id="2147485150" r:id="rId5"/>
    <p:sldLayoutId id="2147485151" r:id="rId6"/>
    <p:sldLayoutId id="2147485152" r:id="rId7"/>
    <p:sldLayoutId id="2147485153" r:id="rId8"/>
  </p:sldLayoutIdLst>
  <p:hf hdr="0"/>
  <p:txStyles>
    <p:titleStyle>
      <a:lvl1pPr marL="14288" algn="l" rtl="0" eaLnBrk="0" fontAlgn="base" hangingPunct="0">
        <a:lnSpc>
          <a:spcPct val="90000"/>
        </a:lnSpc>
        <a:spcBef>
          <a:spcPct val="0"/>
        </a:spcBef>
        <a:spcAft>
          <a:spcPct val="0"/>
        </a:spcAft>
        <a:defRPr sz="2500" b="1" kern="1200">
          <a:solidFill>
            <a:schemeClr val="tx1"/>
          </a:solidFill>
          <a:latin typeface="+mj-lt"/>
          <a:ea typeface="+mj-ea"/>
          <a:cs typeface="+mj-cs"/>
        </a:defRPr>
      </a:lvl1pPr>
      <a:lvl2pPr marL="14288" algn="l" rtl="0" eaLnBrk="0" fontAlgn="base" hangingPunct="0">
        <a:lnSpc>
          <a:spcPct val="90000"/>
        </a:lnSpc>
        <a:spcBef>
          <a:spcPct val="0"/>
        </a:spcBef>
        <a:spcAft>
          <a:spcPct val="0"/>
        </a:spcAft>
        <a:defRPr sz="2500" b="1">
          <a:solidFill>
            <a:schemeClr val="tx1"/>
          </a:solidFill>
          <a:latin typeface="Arial" pitchFamily="34" charset="0"/>
        </a:defRPr>
      </a:lvl2pPr>
      <a:lvl3pPr marL="14288" algn="l" rtl="0" eaLnBrk="0" fontAlgn="base" hangingPunct="0">
        <a:lnSpc>
          <a:spcPct val="90000"/>
        </a:lnSpc>
        <a:spcBef>
          <a:spcPct val="0"/>
        </a:spcBef>
        <a:spcAft>
          <a:spcPct val="0"/>
        </a:spcAft>
        <a:defRPr sz="2500" b="1">
          <a:solidFill>
            <a:schemeClr val="tx1"/>
          </a:solidFill>
          <a:latin typeface="Arial" pitchFamily="34" charset="0"/>
        </a:defRPr>
      </a:lvl3pPr>
      <a:lvl4pPr marL="14288" algn="l" rtl="0" eaLnBrk="0" fontAlgn="base" hangingPunct="0">
        <a:lnSpc>
          <a:spcPct val="90000"/>
        </a:lnSpc>
        <a:spcBef>
          <a:spcPct val="0"/>
        </a:spcBef>
        <a:spcAft>
          <a:spcPct val="0"/>
        </a:spcAft>
        <a:defRPr sz="2500" b="1">
          <a:solidFill>
            <a:schemeClr val="tx1"/>
          </a:solidFill>
          <a:latin typeface="Arial" pitchFamily="34" charset="0"/>
        </a:defRPr>
      </a:lvl4pPr>
      <a:lvl5pPr marL="14288" algn="l" rtl="0" eaLnBrk="0" fontAlgn="base" hangingPunct="0">
        <a:lnSpc>
          <a:spcPct val="90000"/>
        </a:lnSpc>
        <a:spcBef>
          <a:spcPct val="0"/>
        </a:spcBef>
        <a:spcAft>
          <a:spcPct val="0"/>
        </a:spcAft>
        <a:defRPr sz="2500" b="1">
          <a:solidFill>
            <a:schemeClr val="tx1"/>
          </a:solidFill>
          <a:latin typeface="Arial" pitchFamily="34" charset="0"/>
        </a:defRPr>
      </a:lvl5pPr>
      <a:lvl6pPr marL="471488" algn="l" rtl="0" fontAlgn="base">
        <a:lnSpc>
          <a:spcPct val="90000"/>
        </a:lnSpc>
        <a:spcBef>
          <a:spcPct val="0"/>
        </a:spcBef>
        <a:spcAft>
          <a:spcPct val="0"/>
        </a:spcAft>
        <a:defRPr sz="2500" b="1">
          <a:solidFill>
            <a:schemeClr val="tx1"/>
          </a:solidFill>
          <a:latin typeface="Arial" pitchFamily="34" charset="0"/>
        </a:defRPr>
      </a:lvl6pPr>
      <a:lvl7pPr marL="928688" algn="l" rtl="0" fontAlgn="base">
        <a:lnSpc>
          <a:spcPct val="90000"/>
        </a:lnSpc>
        <a:spcBef>
          <a:spcPct val="0"/>
        </a:spcBef>
        <a:spcAft>
          <a:spcPct val="0"/>
        </a:spcAft>
        <a:defRPr sz="2500" b="1">
          <a:solidFill>
            <a:schemeClr val="tx1"/>
          </a:solidFill>
          <a:latin typeface="Arial" pitchFamily="34" charset="0"/>
        </a:defRPr>
      </a:lvl7pPr>
      <a:lvl8pPr marL="1385888" algn="l" rtl="0" fontAlgn="base">
        <a:lnSpc>
          <a:spcPct val="90000"/>
        </a:lnSpc>
        <a:spcBef>
          <a:spcPct val="0"/>
        </a:spcBef>
        <a:spcAft>
          <a:spcPct val="0"/>
        </a:spcAft>
        <a:defRPr sz="2500" b="1">
          <a:solidFill>
            <a:schemeClr val="tx1"/>
          </a:solidFill>
          <a:latin typeface="Arial" pitchFamily="34" charset="0"/>
        </a:defRPr>
      </a:lvl8pPr>
      <a:lvl9pPr marL="1843088" algn="l" rtl="0" fontAlgn="base">
        <a:lnSpc>
          <a:spcPct val="90000"/>
        </a:lnSpc>
        <a:spcBef>
          <a:spcPct val="0"/>
        </a:spcBef>
        <a:spcAft>
          <a:spcPct val="0"/>
        </a:spcAft>
        <a:defRPr sz="2500" b="1">
          <a:solidFill>
            <a:schemeClr val="tx1"/>
          </a:solidFill>
          <a:latin typeface="Arial" pitchFamily="34" charset="0"/>
        </a:defRPr>
      </a:lvl9pPr>
    </p:titleStyle>
    <p:bodyStyle>
      <a:lvl1pPr marL="92075" algn="l" rtl="0" eaLnBrk="0" fontAlgn="base" hangingPunct="0">
        <a:spcBef>
          <a:spcPct val="0"/>
        </a:spcBef>
        <a:spcAft>
          <a:spcPts val="500"/>
        </a:spcAft>
        <a:buFont typeface="Arial" panose="020B0604020202020204" pitchFamily="34" charset="0"/>
        <a:defRPr sz="1400" kern="1200">
          <a:solidFill>
            <a:schemeClr val="tx1"/>
          </a:solidFill>
          <a:latin typeface="+mn-lt"/>
          <a:ea typeface="+mn-ea"/>
          <a:cs typeface="+mn-cs"/>
        </a:defRPr>
      </a:lvl1pPr>
      <a:lvl2pPr marL="350838" indent="-171450" algn="l" rtl="0" eaLnBrk="0" fontAlgn="base" hangingPunct="0">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0225" indent="-171450" algn="l" rtl="0" eaLnBrk="0" fontAlgn="base" hangingPunct="0">
        <a:spcBef>
          <a:spcPts val="100"/>
        </a:spcBef>
        <a:spcAft>
          <a:spcPts val="100"/>
        </a:spcAft>
        <a:buSzPct val="100000"/>
        <a:buFont typeface="Wingdings" panose="05000000000000000000" pitchFamily="2" charset="2"/>
        <a:buChar char="§"/>
        <a:defRPr sz="1000" kern="1200">
          <a:solidFill>
            <a:schemeClr val="tx1"/>
          </a:solidFill>
          <a:latin typeface="+mn-lt"/>
          <a:ea typeface="+mn-ea"/>
          <a:cs typeface="+mn-cs"/>
        </a:defRPr>
      </a:lvl3pPr>
      <a:lvl4pPr marL="711200" indent="-171450" algn="l" rtl="0" eaLnBrk="0" fontAlgn="base" hangingPunct="0">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100" indent="-171450" algn="l" rtl="0" eaLnBrk="0" fontAlgn="base" hangingPunct="0">
        <a:spcBef>
          <a:spcPts val="100"/>
        </a:spcBef>
        <a:spcAft>
          <a:spcPts val="100"/>
        </a:spcAft>
        <a:buSzPct val="100000"/>
        <a:buFont typeface="Wingdings" panose="05000000000000000000"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Espace réservé du texte 2">
            <a:extLst>
              <a:ext uri="{FF2B5EF4-FFF2-40B4-BE49-F238E27FC236}">
                <a16:creationId xmlns:a16="http://schemas.microsoft.com/office/drawing/2014/main" id="{761B871D-4F0F-6F4A-B4A0-590C3C687C08}"/>
              </a:ext>
            </a:extLst>
          </p:cNvPr>
          <p:cNvSpPr>
            <a:spLocks noGrp="1"/>
          </p:cNvSpPr>
          <p:nvPr>
            <p:ph type="body" idx="1"/>
          </p:nvPr>
        </p:nvSpPr>
        <p:spPr bwMode="gray">
          <a:xfrm>
            <a:off x="323850" y="2276475"/>
            <a:ext cx="8424863"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Texte de niveau 1</a:t>
            </a:r>
          </a:p>
          <a:p>
            <a:pPr lvl="1"/>
            <a:r>
              <a:rPr lang="fr-FR" altLang="fr-FR"/>
              <a:t>Texte de niveau 2</a:t>
            </a:r>
          </a:p>
          <a:p>
            <a:pPr lvl="2"/>
            <a:r>
              <a:rPr lang="fr-FR" altLang="fr-FR"/>
              <a:t>Texte de niveau 3</a:t>
            </a:r>
          </a:p>
          <a:p>
            <a:pPr lvl="3"/>
            <a:r>
              <a:rPr lang="fr-FR" altLang="fr-FR"/>
              <a:t>Texte de niveau 4</a:t>
            </a:r>
          </a:p>
          <a:p>
            <a:pPr lvl="4"/>
            <a:r>
              <a:rPr lang="fr-FR" altLang="fr-FR"/>
              <a:t>Texte de niveau 5</a:t>
            </a:r>
          </a:p>
        </p:txBody>
      </p:sp>
      <p:sp>
        <p:nvSpPr>
          <p:cNvPr id="5" name="Espace réservé du pied de page 4">
            <a:extLst>
              <a:ext uri="{FF2B5EF4-FFF2-40B4-BE49-F238E27FC236}">
                <a16:creationId xmlns:a16="http://schemas.microsoft.com/office/drawing/2014/main" id="{0B79AA17-AB64-0D25-AAA4-FA2866F60780}"/>
              </a:ext>
            </a:extLst>
          </p:cNvPr>
          <p:cNvSpPr>
            <a:spLocks noGrp="1"/>
          </p:cNvSpPr>
          <p:nvPr>
            <p:ph type="ftr" sz="quarter" idx="3"/>
          </p:nvPr>
        </p:nvSpPr>
        <p:spPr bwMode="gray">
          <a:xfrm>
            <a:off x="2868613" y="260350"/>
            <a:ext cx="5880100" cy="481013"/>
          </a:xfrm>
          <a:prstGeom prst="rect">
            <a:avLst/>
          </a:prstGeom>
        </p:spPr>
        <p:txBody>
          <a:bodyPr vert="horz" lIns="0" tIns="0" rIns="0" bIns="0" rtlCol="0" anchor="ctr" anchorCtr="0">
            <a:noAutofit/>
          </a:bodyPr>
          <a:lstStyle>
            <a:lvl1pPr algn="r">
              <a:defRPr sz="750" b="1">
                <a:solidFill>
                  <a:schemeClr val="tx1"/>
                </a:solidFill>
              </a:defRPr>
            </a:lvl1pPr>
          </a:lstStyle>
          <a:p>
            <a:pPr>
              <a:defRPr/>
            </a:pPr>
            <a:r>
              <a:rPr lang="fr-FR"/>
              <a:t>Direction régionale et interdépartementale de l'économie, de l'emploi, du travail et des solidarités</a:t>
            </a:r>
          </a:p>
        </p:txBody>
      </p:sp>
      <p:sp>
        <p:nvSpPr>
          <p:cNvPr id="6" name="Espace réservé du numéro de diapositive 5">
            <a:extLst>
              <a:ext uri="{FF2B5EF4-FFF2-40B4-BE49-F238E27FC236}">
                <a16:creationId xmlns:a16="http://schemas.microsoft.com/office/drawing/2014/main" id="{3CADD14D-F9D9-4EF0-62AA-D21C5BE176C3}"/>
              </a:ext>
            </a:extLst>
          </p:cNvPr>
          <p:cNvSpPr>
            <a:spLocks noGrp="1"/>
          </p:cNvSpPr>
          <p:nvPr>
            <p:ph type="sldNum" sz="quarter" idx="4"/>
          </p:nvPr>
        </p:nvSpPr>
        <p:spPr bwMode="gray">
          <a:xfrm>
            <a:off x="7399338" y="6378575"/>
            <a:ext cx="1349375" cy="479425"/>
          </a:xfrm>
          <a:prstGeom prst="rect">
            <a:avLst/>
          </a:prstGeom>
        </p:spPr>
        <p:txBody>
          <a:bodyPr vert="horz" wrap="square" lIns="0" tIns="0" rIns="0" bIns="0" numCol="1" anchor="ctr" anchorCtr="0" compatLnSpc="1">
            <a:prstTxWarp prst="textNoShape">
              <a:avLst/>
            </a:prstTxWarp>
            <a:noAutofit/>
          </a:bodyPr>
          <a:lstStyle>
            <a:lvl1pPr algn="r">
              <a:defRPr sz="700" b="1"/>
            </a:lvl1pPr>
          </a:lstStyle>
          <a:p>
            <a:pPr>
              <a:defRPr/>
            </a:pPr>
            <a:fld id="{4F971AF1-328F-4E15-ABF8-15FB446DAE26}" type="slidenum">
              <a:rPr lang="fr-FR" altLang="fr-FR"/>
              <a:pPr>
                <a:defRPr/>
              </a:pPr>
              <a:t>‹N°›</a:t>
            </a:fld>
            <a:endParaRPr lang="fr-FR" altLang="fr-FR"/>
          </a:p>
        </p:txBody>
      </p:sp>
      <p:cxnSp>
        <p:nvCxnSpPr>
          <p:cNvPr id="10" name="Connecteur droit 9">
            <a:extLst>
              <a:ext uri="{FF2B5EF4-FFF2-40B4-BE49-F238E27FC236}">
                <a16:creationId xmlns:a16="http://schemas.microsoft.com/office/drawing/2014/main" id="{D6D9322D-33C0-10AD-160F-2FCDAB4869C0}"/>
              </a:ext>
            </a:extLst>
          </p:cNvPr>
          <p:cNvCxnSpPr>
            <a:cxnSpLocks/>
          </p:cNvCxnSpPr>
          <p:nvPr/>
        </p:nvCxnSpPr>
        <p:spPr bwMode="gray">
          <a:xfrm>
            <a:off x="323850" y="6378575"/>
            <a:ext cx="842486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2054" name="Espace réservé du titre 11">
            <a:extLst>
              <a:ext uri="{FF2B5EF4-FFF2-40B4-BE49-F238E27FC236}">
                <a16:creationId xmlns:a16="http://schemas.microsoft.com/office/drawing/2014/main" id="{98921597-B562-19E9-65A6-58FB5B3034E9}"/>
              </a:ext>
            </a:extLst>
          </p:cNvPr>
          <p:cNvSpPr>
            <a:spLocks noGrp="1"/>
          </p:cNvSpPr>
          <p:nvPr>
            <p:ph type="title"/>
          </p:nvPr>
        </p:nvSpPr>
        <p:spPr bwMode="auto">
          <a:xfrm>
            <a:off x="323850" y="909638"/>
            <a:ext cx="8424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Titre </a:t>
            </a:r>
          </a:p>
        </p:txBody>
      </p:sp>
      <p:sp>
        <p:nvSpPr>
          <p:cNvPr id="2" name="Espace réservé de la date 1">
            <a:extLst>
              <a:ext uri="{FF2B5EF4-FFF2-40B4-BE49-F238E27FC236}">
                <a16:creationId xmlns:a16="http://schemas.microsoft.com/office/drawing/2014/main" id="{8AB84D80-2847-BD66-478F-25FA524BFFA7}"/>
              </a:ext>
            </a:extLst>
          </p:cNvPr>
          <p:cNvSpPr>
            <a:spLocks noGrp="1"/>
          </p:cNvSpPr>
          <p:nvPr>
            <p:ph type="dt" sz="half" idx="2"/>
          </p:nvPr>
        </p:nvSpPr>
        <p:spPr>
          <a:xfrm>
            <a:off x="315913" y="6378575"/>
            <a:ext cx="2057400" cy="365125"/>
          </a:xfrm>
          <a:prstGeom prst="rect">
            <a:avLst/>
          </a:prstGeom>
        </p:spPr>
        <p:txBody>
          <a:bodyPr vert="horz" lIns="91440" tIns="45720" rIns="91440" bIns="45720" rtlCol="0" anchor="ctr"/>
          <a:lstStyle>
            <a:lvl1pPr algn="l">
              <a:defRPr sz="750" b="1" cap="all">
                <a:solidFill>
                  <a:schemeClr val="tx1"/>
                </a:solidFill>
              </a:defRPr>
            </a:lvl1pPr>
          </a:lstStyle>
          <a:p>
            <a:pPr>
              <a:defRPr/>
            </a:pPr>
            <a:fld id="{4F769C45-D876-40E5-9E9F-10708CB6B77C}" type="datetime1">
              <a:rPr lang="fr-FR"/>
              <a:pPr>
                <a:defRPr/>
              </a:pPr>
              <a:t>17/06/2024</a:t>
            </a:fld>
            <a:endParaRPr lang="fr-FR" dirty="0"/>
          </a:p>
        </p:txBody>
      </p:sp>
      <p:cxnSp>
        <p:nvCxnSpPr>
          <p:cNvPr id="9" name="Connecteur droit 8">
            <a:extLst>
              <a:ext uri="{FF2B5EF4-FFF2-40B4-BE49-F238E27FC236}">
                <a16:creationId xmlns:a16="http://schemas.microsoft.com/office/drawing/2014/main" id="{5D32B530-9A60-A4F1-9ADD-0A5978B87649}"/>
              </a:ext>
            </a:extLst>
          </p:cNvPr>
          <p:cNvCxnSpPr/>
          <p:nvPr/>
        </p:nvCxnSpPr>
        <p:spPr bwMode="gray">
          <a:xfrm>
            <a:off x="360363" y="6378575"/>
            <a:ext cx="8423275"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2057" name="Image 12">
            <a:extLst>
              <a:ext uri="{FF2B5EF4-FFF2-40B4-BE49-F238E27FC236}">
                <a16:creationId xmlns:a16="http://schemas.microsoft.com/office/drawing/2014/main" id="{C6B8E106-55DF-BF1D-A36F-BDF43EB515B3}"/>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gray">
          <a:xfrm>
            <a:off x="346075" y="234950"/>
            <a:ext cx="481013"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54" r:id="rId1"/>
    <p:sldLayoutId id="2147485155" r:id="rId2"/>
    <p:sldLayoutId id="2147485156" r:id="rId3"/>
    <p:sldLayoutId id="2147485157" r:id="rId4"/>
    <p:sldLayoutId id="2147485158" r:id="rId5"/>
    <p:sldLayoutId id="2147485159" r:id="rId6"/>
    <p:sldLayoutId id="2147485160" r:id="rId7"/>
    <p:sldLayoutId id="2147485161" r:id="rId8"/>
  </p:sldLayoutIdLst>
  <p:hf hdr="0"/>
  <p:txStyles>
    <p:titleStyle>
      <a:lvl1pPr marL="14288" algn="l" rtl="0" eaLnBrk="0" fontAlgn="base" hangingPunct="0">
        <a:lnSpc>
          <a:spcPct val="90000"/>
        </a:lnSpc>
        <a:spcBef>
          <a:spcPct val="0"/>
        </a:spcBef>
        <a:spcAft>
          <a:spcPct val="0"/>
        </a:spcAft>
        <a:defRPr sz="2500" b="1" kern="1200">
          <a:solidFill>
            <a:schemeClr val="tx1"/>
          </a:solidFill>
          <a:latin typeface="+mj-lt"/>
          <a:ea typeface="+mj-ea"/>
          <a:cs typeface="+mj-cs"/>
        </a:defRPr>
      </a:lvl1pPr>
      <a:lvl2pPr marL="14288" algn="l" rtl="0" eaLnBrk="0" fontAlgn="base" hangingPunct="0">
        <a:lnSpc>
          <a:spcPct val="90000"/>
        </a:lnSpc>
        <a:spcBef>
          <a:spcPct val="0"/>
        </a:spcBef>
        <a:spcAft>
          <a:spcPct val="0"/>
        </a:spcAft>
        <a:defRPr sz="2500" b="1">
          <a:solidFill>
            <a:schemeClr val="tx1"/>
          </a:solidFill>
          <a:latin typeface="Arial" panose="020B0604020202020204" pitchFamily="34" charset="0"/>
        </a:defRPr>
      </a:lvl2pPr>
      <a:lvl3pPr marL="14288" algn="l" rtl="0" eaLnBrk="0" fontAlgn="base" hangingPunct="0">
        <a:lnSpc>
          <a:spcPct val="90000"/>
        </a:lnSpc>
        <a:spcBef>
          <a:spcPct val="0"/>
        </a:spcBef>
        <a:spcAft>
          <a:spcPct val="0"/>
        </a:spcAft>
        <a:defRPr sz="2500" b="1">
          <a:solidFill>
            <a:schemeClr val="tx1"/>
          </a:solidFill>
          <a:latin typeface="Arial" panose="020B0604020202020204" pitchFamily="34" charset="0"/>
        </a:defRPr>
      </a:lvl3pPr>
      <a:lvl4pPr marL="14288" algn="l" rtl="0" eaLnBrk="0" fontAlgn="base" hangingPunct="0">
        <a:lnSpc>
          <a:spcPct val="90000"/>
        </a:lnSpc>
        <a:spcBef>
          <a:spcPct val="0"/>
        </a:spcBef>
        <a:spcAft>
          <a:spcPct val="0"/>
        </a:spcAft>
        <a:defRPr sz="2500" b="1">
          <a:solidFill>
            <a:schemeClr val="tx1"/>
          </a:solidFill>
          <a:latin typeface="Arial" panose="020B0604020202020204" pitchFamily="34" charset="0"/>
        </a:defRPr>
      </a:lvl4pPr>
      <a:lvl5pPr marL="14288" algn="l" rtl="0" eaLnBrk="0" fontAlgn="base" hangingPunct="0">
        <a:lnSpc>
          <a:spcPct val="90000"/>
        </a:lnSpc>
        <a:spcBef>
          <a:spcPct val="0"/>
        </a:spcBef>
        <a:spcAft>
          <a:spcPct val="0"/>
        </a:spcAft>
        <a:defRPr sz="2500" b="1">
          <a:solidFill>
            <a:schemeClr val="tx1"/>
          </a:solidFill>
          <a:latin typeface="Arial" panose="020B0604020202020204" pitchFamily="34" charset="0"/>
        </a:defRPr>
      </a:lvl5pPr>
      <a:lvl6pPr marL="471488" algn="l" rtl="0" fontAlgn="base">
        <a:lnSpc>
          <a:spcPct val="90000"/>
        </a:lnSpc>
        <a:spcBef>
          <a:spcPct val="0"/>
        </a:spcBef>
        <a:spcAft>
          <a:spcPct val="0"/>
        </a:spcAft>
        <a:defRPr sz="2500" b="1">
          <a:solidFill>
            <a:schemeClr val="tx1"/>
          </a:solidFill>
          <a:latin typeface="Arial" panose="020B0604020202020204" pitchFamily="34" charset="0"/>
        </a:defRPr>
      </a:lvl6pPr>
      <a:lvl7pPr marL="928688" algn="l" rtl="0" fontAlgn="base">
        <a:lnSpc>
          <a:spcPct val="90000"/>
        </a:lnSpc>
        <a:spcBef>
          <a:spcPct val="0"/>
        </a:spcBef>
        <a:spcAft>
          <a:spcPct val="0"/>
        </a:spcAft>
        <a:defRPr sz="2500" b="1">
          <a:solidFill>
            <a:schemeClr val="tx1"/>
          </a:solidFill>
          <a:latin typeface="Arial" panose="020B0604020202020204" pitchFamily="34" charset="0"/>
        </a:defRPr>
      </a:lvl7pPr>
      <a:lvl8pPr marL="1385888" algn="l" rtl="0" fontAlgn="base">
        <a:lnSpc>
          <a:spcPct val="90000"/>
        </a:lnSpc>
        <a:spcBef>
          <a:spcPct val="0"/>
        </a:spcBef>
        <a:spcAft>
          <a:spcPct val="0"/>
        </a:spcAft>
        <a:defRPr sz="2500" b="1">
          <a:solidFill>
            <a:schemeClr val="tx1"/>
          </a:solidFill>
          <a:latin typeface="Arial" panose="020B0604020202020204" pitchFamily="34" charset="0"/>
        </a:defRPr>
      </a:lvl8pPr>
      <a:lvl9pPr marL="1843088" algn="l" rtl="0" fontAlgn="base">
        <a:lnSpc>
          <a:spcPct val="90000"/>
        </a:lnSpc>
        <a:spcBef>
          <a:spcPct val="0"/>
        </a:spcBef>
        <a:spcAft>
          <a:spcPct val="0"/>
        </a:spcAft>
        <a:defRPr sz="2500" b="1">
          <a:solidFill>
            <a:schemeClr val="tx1"/>
          </a:solidFill>
          <a:latin typeface="Arial" panose="020B0604020202020204" pitchFamily="34" charset="0"/>
        </a:defRPr>
      </a:lvl9pPr>
    </p:titleStyle>
    <p:bodyStyle>
      <a:lvl1pPr marL="92075" algn="l" rtl="0" eaLnBrk="0" fontAlgn="base" hangingPunct="0">
        <a:spcBef>
          <a:spcPct val="0"/>
        </a:spcBef>
        <a:spcAft>
          <a:spcPts val="500"/>
        </a:spcAft>
        <a:buFont typeface="Arial" panose="020B0604020202020204" pitchFamily="34" charset="0"/>
        <a:defRPr sz="1400" kern="1200">
          <a:solidFill>
            <a:schemeClr val="tx1"/>
          </a:solidFill>
          <a:latin typeface="+mn-lt"/>
          <a:ea typeface="+mn-ea"/>
          <a:cs typeface="+mn-cs"/>
        </a:defRPr>
      </a:lvl1pPr>
      <a:lvl2pPr marL="350838" indent="-171450" algn="l" rtl="0" eaLnBrk="0" fontAlgn="base" hangingPunct="0">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0225" indent="-171450" algn="l" rtl="0" eaLnBrk="0" fontAlgn="base" hangingPunct="0">
        <a:spcBef>
          <a:spcPts val="100"/>
        </a:spcBef>
        <a:spcAft>
          <a:spcPts val="100"/>
        </a:spcAft>
        <a:buSzPct val="100000"/>
        <a:buFont typeface="Wingdings" panose="05000000000000000000" pitchFamily="2" charset="2"/>
        <a:buChar char="§"/>
        <a:defRPr sz="1000" kern="1200">
          <a:solidFill>
            <a:schemeClr val="tx1"/>
          </a:solidFill>
          <a:latin typeface="+mn-lt"/>
          <a:ea typeface="+mn-ea"/>
          <a:cs typeface="+mn-cs"/>
        </a:defRPr>
      </a:lvl3pPr>
      <a:lvl4pPr marL="711200" indent="-171450" algn="l" rtl="0" eaLnBrk="0" fontAlgn="base" hangingPunct="0">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100" indent="-171450" algn="l" rtl="0" eaLnBrk="0" fontAlgn="base" hangingPunct="0">
        <a:spcBef>
          <a:spcPts val="100"/>
        </a:spcBef>
        <a:spcAft>
          <a:spcPts val="100"/>
        </a:spcAft>
        <a:buSzPct val="100000"/>
        <a:buFont typeface="Wingdings" panose="05000000000000000000"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AEF14B02-6509-2341-D2DC-F8AEB31DAD29}"/>
              </a:ext>
            </a:extLst>
          </p:cNvPr>
          <p:cNvSpPr>
            <a:spLocks noGrp="1" noChangeArrowheads="1"/>
          </p:cNvSpPr>
          <p:nvPr>
            <p:ph type="subTitle" idx="1"/>
          </p:nvPr>
        </p:nvSpPr>
        <p:spPr>
          <a:xfrm>
            <a:off x="827088" y="1844675"/>
            <a:ext cx="7910512" cy="4286250"/>
          </a:xfrm>
        </p:spPr>
        <p:style>
          <a:lnRef idx="2">
            <a:schemeClr val="accent2"/>
          </a:lnRef>
          <a:fillRef idx="1">
            <a:schemeClr val="lt1"/>
          </a:fillRef>
          <a:effectRef idx="0">
            <a:schemeClr val="accent2"/>
          </a:effectRef>
          <a:fontRef idx="minor">
            <a:schemeClr val="dk1"/>
          </a:fontRef>
        </p:style>
        <p:txBody>
          <a:bodyPr/>
          <a:lstStyle/>
          <a:p>
            <a:pPr marL="361950" indent="-361950" algn="ctr" eaLnBrk="1" hangingPunct="1">
              <a:lnSpc>
                <a:spcPct val="90000"/>
              </a:lnSpc>
              <a:spcBef>
                <a:spcPct val="0"/>
              </a:spcBef>
              <a:defRPr/>
            </a:pPr>
            <a:endParaRPr lang="fr-FR" altLang="fr-FR" sz="3000" dirty="0">
              <a:solidFill>
                <a:srgbClr val="58585A"/>
              </a:solidFill>
            </a:endParaRPr>
          </a:p>
          <a:p>
            <a:pPr marL="361950" indent="-361950" algn="ctr" eaLnBrk="1" hangingPunct="1">
              <a:lnSpc>
                <a:spcPct val="90000"/>
              </a:lnSpc>
              <a:spcBef>
                <a:spcPct val="0"/>
              </a:spcBef>
              <a:defRPr/>
            </a:pPr>
            <a:r>
              <a:rPr lang="fr-FR" altLang="fr-FR" sz="3000" b="1" dirty="0">
                <a:solidFill>
                  <a:schemeClr val="tx1">
                    <a:lumMod val="75000"/>
                    <a:lumOff val="25000"/>
                  </a:schemeClr>
                </a:solidFill>
              </a:rPr>
              <a:t>Le contrôle des centres de formation par apprentissage</a:t>
            </a:r>
          </a:p>
          <a:p>
            <a:pPr marL="361950" indent="-361950" algn="ctr" eaLnBrk="1" hangingPunct="1">
              <a:lnSpc>
                <a:spcPct val="90000"/>
              </a:lnSpc>
              <a:spcBef>
                <a:spcPct val="0"/>
              </a:spcBef>
              <a:defRPr/>
            </a:pPr>
            <a:endParaRPr lang="fr-FR" altLang="fr-FR" sz="3000" b="1" dirty="0">
              <a:solidFill>
                <a:schemeClr val="tx1">
                  <a:lumMod val="75000"/>
                  <a:lumOff val="25000"/>
                </a:schemeClr>
              </a:solidFill>
            </a:endParaRPr>
          </a:p>
          <a:p>
            <a:pPr marL="361950" indent="-361950" algn="ctr" eaLnBrk="1" hangingPunct="1">
              <a:lnSpc>
                <a:spcPct val="90000"/>
              </a:lnSpc>
              <a:spcBef>
                <a:spcPct val="0"/>
              </a:spcBef>
              <a:defRPr/>
            </a:pPr>
            <a:r>
              <a:rPr lang="fr-FR" altLang="fr-FR" sz="3000" b="1" dirty="0">
                <a:solidFill>
                  <a:schemeClr val="tx1">
                    <a:lumMod val="75000"/>
                    <a:lumOff val="25000"/>
                  </a:schemeClr>
                </a:solidFill>
              </a:rPr>
              <a:t>	18 juin 2024</a:t>
            </a:r>
          </a:p>
        </p:txBody>
      </p:sp>
      <p:sp>
        <p:nvSpPr>
          <p:cNvPr id="2" name="Rectangle 1">
            <a:extLst>
              <a:ext uri="{FF2B5EF4-FFF2-40B4-BE49-F238E27FC236}">
                <a16:creationId xmlns:a16="http://schemas.microsoft.com/office/drawing/2014/main" id="{3A619C21-573C-DA0C-F469-0510F98BC958}"/>
              </a:ext>
            </a:extLst>
          </p:cNvPr>
          <p:cNvSpPr/>
          <p:nvPr/>
        </p:nvSpPr>
        <p:spPr>
          <a:xfrm>
            <a:off x="3059113" y="6308725"/>
            <a:ext cx="1944687" cy="4333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pic>
        <p:nvPicPr>
          <p:cNvPr id="29700" name="Picture 2">
            <a:extLst>
              <a:ext uri="{FF2B5EF4-FFF2-40B4-BE49-F238E27FC236}">
                <a16:creationId xmlns:a16="http://schemas.microsoft.com/office/drawing/2014/main" id="{2F448E67-E560-BBEF-441C-96BFEAEAD2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620713"/>
            <a:ext cx="4524375"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u numéro de diapositive 1">
            <a:extLst>
              <a:ext uri="{FF2B5EF4-FFF2-40B4-BE49-F238E27FC236}">
                <a16:creationId xmlns:a16="http://schemas.microsoft.com/office/drawing/2014/main" id="{AD9146C7-8858-907B-1B24-24A7C8F5838F}"/>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4F9185DE-ABAE-47FA-8B82-E943297A62F8}" type="slidenum">
              <a:rPr lang="fr-FR" altLang="fr-FR" sz="700" smtClean="0">
                <a:solidFill>
                  <a:srgbClr val="000000"/>
                </a:solidFill>
                <a:latin typeface="Times New Roman" panose="02020603050405020304" pitchFamily="18" charset="0"/>
              </a:rPr>
              <a:pPr>
                <a:spcAft>
                  <a:spcPct val="0"/>
                </a:spcAft>
                <a:buFontTx/>
                <a:buNone/>
              </a:pPr>
              <a:t>10</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5201B507-8784-F600-3910-442F0688F963}"/>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D625EA5E-3F80-E3DC-6C3A-CCE256E193A1}"/>
              </a:ext>
            </a:extLst>
          </p:cNvPr>
          <p:cNvSpPr>
            <a:spLocks noGrp="1"/>
          </p:cNvSpPr>
          <p:nvPr>
            <p:ph type="ftr" sz="quarter" idx="18"/>
          </p:nvPr>
        </p:nvSpPr>
        <p:spPr/>
        <p:txBody>
          <a:bodyPr/>
          <a:lstStyle/>
          <a:p>
            <a:pPr>
              <a:defRPr/>
            </a:pPr>
            <a:r>
              <a:rPr lang="fr-FR"/>
              <a:t>Direction régionale de l'économie, de l'emploi, du travail et des solidarités</a:t>
            </a:r>
          </a:p>
        </p:txBody>
      </p:sp>
      <p:sp>
        <p:nvSpPr>
          <p:cNvPr id="9" name="ZoneTexte 8">
            <a:extLst>
              <a:ext uri="{FF2B5EF4-FFF2-40B4-BE49-F238E27FC236}">
                <a16:creationId xmlns:a16="http://schemas.microsoft.com/office/drawing/2014/main" id="{B6BDE1D1-7E3C-E390-5CEE-B1D9748FC01D}"/>
              </a:ext>
            </a:extLst>
          </p:cNvPr>
          <p:cNvSpPr txBox="1"/>
          <p:nvPr/>
        </p:nvSpPr>
        <p:spPr>
          <a:xfrm>
            <a:off x="323850" y="1316038"/>
            <a:ext cx="8569325" cy="2309812"/>
          </a:xfrm>
          <a:prstGeom prst="rect">
            <a:avLst/>
          </a:prstGeom>
          <a:noFill/>
        </p:spPr>
        <p:txBody>
          <a:bodyPr>
            <a:spAutoFit/>
          </a:bodyPr>
          <a:lstStyle/>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r>
              <a:rPr lang="fr-FR" altLang="fr-FR" sz="1800" b="1" dirty="0">
                <a:solidFill>
                  <a:srgbClr val="000000"/>
                </a:solidFill>
                <a:latin typeface="Arial"/>
                <a:cs typeface="+mn-cs"/>
              </a:rPr>
              <a:t>LES OBLIGATIONS PARTICULIERES DES CFA</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u numéro de diapositive 1">
            <a:extLst>
              <a:ext uri="{FF2B5EF4-FFF2-40B4-BE49-F238E27FC236}">
                <a16:creationId xmlns:a16="http://schemas.microsoft.com/office/drawing/2014/main" id="{0A0978C9-017A-CCBB-B8BF-E58FDFC2069F}"/>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535E3C2D-A783-4AD7-97E3-FE82F23C4A12}" type="slidenum">
              <a:rPr lang="fr-FR" altLang="fr-FR" sz="700" smtClean="0">
                <a:solidFill>
                  <a:srgbClr val="000000"/>
                </a:solidFill>
                <a:latin typeface="Times New Roman" panose="02020603050405020304" pitchFamily="18" charset="0"/>
              </a:rPr>
              <a:pPr>
                <a:spcAft>
                  <a:spcPct val="0"/>
                </a:spcAft>
                <a:buFontTx/>
                <a:buNone/>
              </a:pPr>
              <a:t>11</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0A77C80A-1ADF-2CBC-5DBD-75D7C250E6DF}"/>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16FE6635-8965-5CE8-DBD6-EBEFB2AC8EA2}"/>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40445F95-F419-BC9F-4EF9-0718556EF045}"/>
              </a:ext>
            </a:extLst>
          </p:cNvPr>
          <p:cNvSpPr txBox="1"/>
          <p:nvPr/>
        </p:nvSpPr>
        <p:spPr>
          <a:xfrm>
            <a:off x="395288" y="1125538"/>
            <a:ext cx="8280400" cy="3692525"/>
          </a:xfrm>
          <a:prstGeom prst="rect">
            <a:avLst/>
          </a:prstGeom>
          <a:noFill/>
        </p:spPr>
        <p:txBody>
          <a:bodyPr>
            <a:spAutoFit/>
          </a:bodyPr>
          <a:lstStyle/>
          <a:p>
            <a:pPr algn="just" eaLnBrk="1" fontAlgn="auto" hangingPunct="1">
              <a:spcBef>
                <a:spcPts val="0"/>
              </a:spcBef>
              <a:spcAft>
                <a:spcPts val="0"/>
              </a:spcAft>
              <a:defRPr/>
            </a:pPr>
            <a:r>
              <a:rPr lang="fr-FR" sz="1800" dirty="0">
                <a:solidFill>
                  <a:srgbClr val="000000"/>
                </a:solidFill>
                <a:latin typeface="Arial"/>
                <a:cs typeface="+mn-cs"/>
              </a:rPr>
              <a:t>La loi du 5 septembre 2018, en intégrant l’apprentissage à la formation professionnelle, a établi des obligations et des missions spécifiques pour les CFA. Ces obligations et missions viennent en complément des obligations qui leur incombent désormais en tant qu’organismes de formation.</a:t>
            </a:r>
          </a:p>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avoir fait une déclaration d’activité comme organisme de formation auprès de la Préfecture (DREETS) et respecter les obligations de ces organismes (bilan pédagogique et financier, règlement intérieur, représentation et information des apprentis, droit disciplinaire...);</a:t>
            </a: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mentionner dans les statuts de l’organisme de formation porteur du CFA qu’il dispense des actions de formation par apprentissage. Les CFA d'entreprise en sont dispensés;</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numéro de diapositive 1">
            <a:extLst>
              <a:ext uri="{FF2B5EF4-FFF2-40B4-BE49-F238E27FC236}">
                <a16:creationId xmlns:a16="http://schemas.microsoft.com/office/drawing/2014/main" id="{4092724F-32FD-6E59-AF2A-4889F66D252A}"/>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B9695D84-1BC9-4B38-8D6B-31B4E8EA8E0F}" type="slidenum">
              <a:rPr lang="fr-FR" altLang="fr-FR" sz="700" smtClean="0">
                <a:solidFill>
                  <a:srgbClr val="000000"/>
                </a:solidFill>
                <a:latin typeface="Times New Roman" panose="02020603050405020304" pitchFamily="18" charset="0"/>
              </a:rPr>
              <a:pPr>
                <a:spcAft>
                  <a:spcPct val="0"/>
                </a:spcAft>
                <a:buFontTx/>
                <a:buNone/>
              </a:pPr>
              <a:t>12</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1E4E1330-ABF5-CF23-B06B-146BCA0068CF}"/>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2ECA153F-DC46-4968-2E49-C3A2F7579556}"/>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243BE22F-3622-FDF9-A6C0-F9232C525EFB}"/>
              </a:ext>
            </a:extLst>
          </p:cNvPr>
          <p:cNvSpPr txBox="1"/>
          <p:nvPr/>
        </p:nvSpPr>
        <p:spPr>
          <a:xfrm>
            <a:off x="385763" y="790575"/>
            <a:ext cx="8280400" cy="3140075"/>
          </a:xfrm>
          <a:prstGeom prst="rect">
            <a:avLst/>
          </a:prstGeom>
          <a:noFill/>
        </p:spPr>
        <p:txBody>
          <a:bodyPr>
            <a:spAutoFit/>
          </a:bodyPr>
          <a:lstStyle/>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apposer sur la façade du CFA la devise de la République, les drapeaux tricolore et européen, et afficher la Déclaration des droits de l'homme et du citoyen de manière visible dans ses locaux ;</a:t>
            </a: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instituer un conseil de perfectionnement ; </a:t>
            </a: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mettre en place une comptabilité analytique et transmettre leurs données comptables à France compétences. </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algn="just" eaLnBrk="1" fontAlgn="auto" hangingPunct="1">
              <a:spcBef>
                <a:spcPts val="0"/>
              </a:spcBef>
              <a:spcAft>
                <a:spcPts val="0"/>
              </a:spcAft>
              <a:defRPr/>
            </a:pPr>
            <a:r>
              <a:rPr lang="fr-FR" sz="1800" dirty="0">
                <a:solidFill>
                  <a:srgbClr val="000000"/>
                </a:solidFill>
                <a:latin typeface="Arial"/>
                <a:cs typeface="+mn-cs"/>
              </a:rPr>
              <a:t>Les CFA sont également soumis à l’obligation qualité (</a:t>
            </a:r>
            <a:r>
              <a:rPr lang="fr-FR" sz="1800" dirty="0" err="1">
                <a:solidFill>
                  <a:srgbClr val="000000"/>
                </a:solidFill>
                <a:latin typeface="Arial"/>
                <a:cs typeface="+mn-cs"/>
              </a:rPr>
              <a:t>Qualiopi</a:t>
            </a:r>
            <a:r>
              <a:rPr lang="fr-FR" sz="1800" dirty="0">
                <a:solidFill>
                  <a:srgbClr val="000000"/>
                </a:solidFill>
                <a:latin typeface="Arial"/>
                <a:cs typeface="+mn-cs"/>
              </a:rPr>
              <a:t>) ainsi qu’au contrôle et aux sanctions des services de l’Etat.</a:t>
            </a:r>
          </a:p>
          <a:p>
            <a:pPr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u numéro de diapositive 1">
            <a:extLst>
              <a:ext uri="{FF2B5EF4-FFF2-40B4-BE49-F238E27FC236}">
                <a16:creationId xmlns:a16="http://schemas.microsoft.com/office/drawing/2014/main" id="{8D3CC0A8-D7C3-C2F6-02BE-BAC1C39D5CF2}"/>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C21E3F9D-F366-42B9-8A0A-0F991EE4E203}" type="slidenum">
              <a:rPr lang="fr-FR" altLang="fr-FR" sz="700" smtClean="0">
                <a:solidFill>
                  <a:srgbClr val="000000"/>
                </a:solidFill>
                <a:latin typeface="Times New Roman" panose="02020603050405020304" pitchFamily="18" charset="0"/>
              </a:rPr>
              <a:pPr>
                <a:spcAft>
                  <a:spcPct val="0"/>
                </a:spcAft>
                <a:buFontTx/>
                <a:buNone/>
              </a:pPr>
              <a:t>13</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486E4F03-C363-C641-4280-0F41DA3CE611}"/>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9FC55790-6AD9-13C7-5BF9-1FC10E692DEF}"/>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FD9C0126-BC94-2F46-EF3C-FD96A3412C7A}"/>
              </a:ext>
            </a:extLst>
          </p:cNvPr>
          <p:cNvSpPr txBox="1"/>
          <p:nvPr/>
        </p:nvSpPr>
        <p:spPr>
          <a:xfrm>
            <a:off x="400050" y="644525"/>
            <a:ext cx="8280400" cy="4524375"/>
          </a:xfrm>
          <a:prstGeom prst="rect">
            <a:avLst/>
          </a:prstGeom>
          <a:noFill/>
        </p:spPr>
        <p:txBody>
          <a:bodyPr>
            <a:spAutoFit/>
          </a:bodyPr>
          <a:lstStyle/>
          <a:p>
            <a:pPr algn="just" eaLnBrk="1" fontAlgn="auto" hangingPunct="1">
              <a:spcBef>
                <a:spcPts val="0"/>
              </a:spcBef>
              <a:spcAft>
                <a:spcPts val="0"/>
              </a:spcAft>
              <a:defRPr/>
            </a:pPr>
            <a:r>
              <a:rPr lang="fr-FR" sz="1800" dirty="0">
                <a:solidFill>
                  <a:srgbClr val="000000"/>
                </a:solidFill>
                <a:latin typeface="Arial"/>
                <a:cs typeface="+mn-cs"/>
              </a:rPr>
              <a:t>Les missions des CFA sont : </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accompagner les personnes souhaitant s'orienter ou se réorienter par la voie de l'apprentissage, en développant leurs connaissances et leurs compétences et en facilitant leur intégration en emploi, en cohérence avec leur projet professionnel.</a:t>
            </a:r>
          </a:p>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Le CFA doit faciliter l'intégration au CFA et en entreprise des personnes handicapées en proposant les adaptations nécessaires au bon déroulement de leur contrat. Il doit désigner un référent chargé de leur intégration.</a:t>
            </a:r>
            <a:br>
              <a:rPr lang="fr-FR" sz="1800" dirty="0">
                <a:solidFill>
                  <a:srgbClr val="000000"/>
                </a:solidFill>
                <a:latin typeface="Arial"/>
                <a:cs typeface="+mn-cs"/>
              </a:rPr>
            </a:b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appuyer et accompagner les postulants à l'apprentissage dans leur recherche d'un employeur</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numéro de diapositive 1">
            <a:extLst>
              <a:ext uri="{FF2B5EF4-FFF2-40B4-BE49-F238E27FC236}">
                <a16:creationId xmlns:a16="http://schemas.microsoft.com/office/drawing/2014/main" id="{EF02BA4F-7FA4-C98D-C3DC-71A2617BC18E}"/>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D186FED3-7826-47E7-9EA5-1824404274DC}" type="slidenum">
              <a:rPr lang="fr-FR" altLang="fr-FR" sz="700" smtClean="0">
                <a:solidFill>
                  <a:srgbClr val="000000"/>
                </a:solidFill>
                <a:latin typeface="Times New Roman" panose="02020603050405020304" pitchFamily="18" charset="0"/>
              </a:rPr>
              <a:pPr>
                <a:spcAft>
                  <a:spcPct val="0"/>
                </a:spcAft>
                <a:buFontTx/>
                <a:buNone/>
              </a:pPr>
              <a:t>14</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38DABEF7-5990-89BE-E8D8-E1B9FEF1445A}"/>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6BDF5051-AFAB-D7D2-3991-5EA42AFD8CAB}"/>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5E200DBB-EF6D-BA51-4144-3DB96EE9FE27}"/>
              </a:ext>
            </a:extLst>
          </p:cNvPr>
          <p:cNvSpPr txBox="1"/>
          <p:nvPr/>
        </p:nvSpPr>
        <p:spPr>
          <a:xfrm>
            <a:off x="400050" y="644525"/>
            <a:ext cx="8280400" cy="5078413"/>
          </a:xfrm>
          <a:prstGeom prst="rect">
            <a:avLst/>
          </a:prstGeom>
          <a:noFill/>
        </p:spPr>
        <p:txBody>
          <a:bodyPr>
            <a:spAutoFit/>
          </a:bodyPr>
          <a:lstStyle/>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assurer la cohérence entre la formation dispensée au CFA et dans l'entreprise (coopération formateurs/maîtres d'apprentissage)</a:t>
            </a:r>
          </a:p>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informer, dès le début de leur formation, les apprentis de leurs droits et devoirs en tant qu'apprentis et en tant que salariés et des règles de santé et de sécurité en milieu professionnel</a:t>
            </a:r>
          </a:p>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permettre aux apprentis en rupture de contrat la poursuite de leur formation pendant 6 mois tout en les accompagnant dans la recherche d'un nouvel employeur</a:t>
            </a:r>
          </a:p>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apporter, en lien avec le Service public de l'emploi (missions locales...), un accompagnement aux apprentis pour prévenir ou résoudre les difficultés d'ordre social et matériel pouvant mettre en péril le déroulement du contrat</a:t>
            </a:r>
          </a:p>
          <a:p>
            <a:pPr algn="just" eaLnBrk="1" fontAlgn="auto" hangingPunct="1">
              <a:spcBef>
                <a:spcPts val="0"/>
              </a:spcBef>
              <a:spcAft>
                <a:spcPts val="0"/>
              </a:spcAft>
              <a:defRPr/>
            </a:pPr>
            <a:endParaRPr lang="fr-FR" sz="1800" dirty="0">
              <a:solidFill>
                <a:srgbClr val="000000"/>
              </a:solidFill>
              <a:latin typeface="Arial"/>
              <a:cs typeface="+mn-cs"/>
            </a:endParaRPr>
          </a:p>
          <a:p>
            <a:pPr algn="just"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u numéro de diapositive 1">
            <a:extLst>
              <a:ext uri="{FF2B5EF4-FFF2-40B4-BE49-F238E27FC236}">
                <a16:creationId xmlns:a16="http://schemas.microsoft.com/office/drawing/2014/main" id="{2BEBF871-8FE7-0221-37B1-FAAC12861C53}"/>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263B9B94-DF36-428C-BC3C-2A8269DF20B4}" type="slidenum">
              <a:rPr lang="fr-FR" altLang="fr-FR" sz="700" smtClean="0">
                <a:solidFill>
                  <a:srgbClr val="000000"/>
                </a:solidFill>
                <a:latin typeface="Times New Roman" panose="02020603050405020304" pitchFamily="18" charset="0"/>
              </a:rPr>
              <a:pPr>
                <a:spcAft>
                  <a:spcPct val="0"/>
                </a:spcAft>
                <a:buFontTx/>
                <a:buNone/>
              </a:pPr>
              <a:t>15</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FA6996B3-1074-1563-6BC7-1F0351F6641A}"/>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969B5C76-DBCF-6D39-2473-F3B6F87024F7}"/>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7F56C698-4375-B0E8-0D87-B49054C92203}"/>
              </a:ext>
            </a:extLst>
          </p:cNvPr>
          <p:cNvSpPr txBox="1"/>
          <p:nvPr/>
        </p:nvSpPr>
        <p:spPr>
          <a:xfrm>
            <a:off x="400050" y="644525"/>
            <a:ext cx="8280400" cy="3970338"/>
          </a:xfrm>
          <a:prstGeom prst="rect">
            <a:avLst/>
          </a:prstGeom>
          <a:noFill/>
        </p:spPr>
        <p:txBody>
          <a:bodyPr>
            <a:spAutoFit/>
          </a:bodyPr>
          <a:lstStyle/>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encourager la mixité des métiers et l'égalité professionnelle entre les femmes et les hommes en organisant des actions d'information sur ces sujets à destination des apprentis</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favoriser la diversité et la mixité au sein du CFA en sensibilisant les formateurs, les maîtres d'apprentissage et les apprentis à l'égalité entre les femmes et les hommes, à la prévention du harcèlement sexuel au travail, à l'égalité des chances et à la lutte contre toutes formes de discriminations</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encourager la mobilité nationale et internationale des apprentis en nommant un personnel dédié, qui peut comprendre un référent mobilité</a:t>
            </a:r>
          </a:p>
          <a:p>
            <a:pPr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u numéro de diapositive 1">
            <a:extLst>
              <a:ext uri="{FF2B5EF4-FFF2-40B4-BE49-F238E27FC236}">
                <a16:creationId xmlns:a16="http://schemas.microsoft.com/office/drawing/2014/main" id="{FE9C22A8-FC72-CD9A-DAD3-AAC5024B26C3}"/>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49065555-95F9-4DFA-8A71-3D81E57C4DD0}" type="slidenum">
              <a:rPr lang="fr-FR" altLang="fr-FR" sz="700" smtClean="0">
                <a:solidFill>
                  <a:srgbClr val="000000"/>
                </a:solidFill>
                <a:latin typeface="Times New Roman" panose="02020603050405020304" pitchFamily="18" charset="0"/>
              </a:rPr>
              <a:pPr>
                <a:spcAft>
                  <a:spcPct val="0"/>
                </a:spcAft>
                <a:buFontTx/>
                <a:buNone/>
              </a:pPr>
              <a:t>16</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8DA046A8-C22E-61C3-4B05-1A39CEC34EEB}"/>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26F991E2-FC28-8769-75A2-7CBDFEEB24DD}"/>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4BDE3DAB-CDB8-92D2-7DEE-EE81C4C334AB}"/>
              </a:ext>
            </a:extLst>
          </p:cNvPr>
          <p:cNvSpPr txBox="1"/>
          <p:nvPr/>
        </p:nvSpPr>
        <p:spPr>
          <a:xfrm>
            <a:off x="400050" y="644525"/>
            <a:ext cx="8280400" cy="4524375"/>
          </a:xfrm>
          <a:prstGeom prst="rect">
            <a:avLst/>
          </a:prstGeom>
          <a:noFill/>
        </p:spPr>
        <p:txBody>
          <a:bodyPr>
            <a:spAutoFit/>
          </a:bodyPr>
          <a:lstStyle/>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assurer le suivi et l'accompagnement des apprentis quand l’enseignement est dispensé en tout ou partie à distance</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évaluer les compétences acquises par les apprentis, y compris sous la forme d'un contrôle continu, dans le respect des règles définies par chaque organisme certificateur</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accompagner les apprentis ayant interrompu leur formation et ceux n'ayant pas obtenu le diplôme ou titre visé vers les personnes et les organismes pouvant les aider dans la définition d'un projet de poursuite de formation</a:t>
            </a:r>
          </a:p>
          <a:p>
            <a:pPr marL="285750" indent="-285750" algn="just" eaLnBrk="1" fontAlgn="auto" hangingPunct="1">
              <a:spcBef>
                <a:spcPts val="0"/>
              </a:spcBef>
              <a:spcAft>
                <a:spcPts val="0"/>
              </a:spcAft>
              <a:buFont typeface="Wingdings" panose="05000000000000000000" pitchFamily="2" charset="2"/>
              <a:buChar char="Ø"/>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accompagner les apprentis dans leurs démarches pour accéder aux aides auxquelles ils peuvent prétendre.</a:t>
            </a:r>
          </a:p>
          <a:p>
            <a:pPr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u numéro de diapositive 1">
            <a:extLst>
              <a:ext uri="{FF2B5EF4-FFF2-40B4-BE49-F238E27FC236}">
                <a16:creationId xmlns:a16="http://schemas.microsoft.com/office/drawing/2014/main" id="{6381BB70-16ED-606F-B18C-25817B1BAC08}"/>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86563FBC-4D97-4126-8376-C7E78D21D357}" type="slidenum">
              <a:rPr lang="fr-FR" altLang="fr-FR" sz="700">
                <a:solidFill>
                  <a:srgbClr val="000000"/>
                </a:solidFill>
                <a:latin typeface="Times New Roman" panose="02020603050405020304" pitchFamily="18" charset="0"/>
              </a:rPr>
              <a:pPr>
                <a:spcAft>
                  <a:spcPct val="0"/>
                </a:spcAft>
                <a:buFontTx/>
                <a:buNone/>
              </a:pPr>
              <a:t>17</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4C4135E7-1441-85A1-F68C-391096737BB8}"/>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256E097C-05ED-9AD7-96A8-DE3824606A58}"/>
              </a:ext>
            </a:extLst>
          </p:cNvPr>
          <p:cNvSpPr>
            <a:spLocks noGrp="1"/>
          </p:cNvSpPr>
          <p:nvPr>
            <p:ph type="ftr" sz="quarter" idx="18"/>
          </p:nvPr>
        </p:nvSpPr>
        <p:spPr/>
        <p:txBody>
          <a:bodyPr/>
          <a:lstStyle/>
          <a:p>
            <a:pPr>
              <a:defRPr/>
            </a:pPr>
            <a:r>
              <a:rPr lang="fr-FR"/>
              <a:t>Direction régionale de l'économie, de l'emploi, du travail et des solidarités</a:t>
            </a:r>
          </a:p>
        </p:txBody>
      </p:sp>
      <p:sp>
        <p:nvSpPr>
          <p:cNvPr id="9" name="ZoneTexte 8">
            <a:extLst>
              <a:ext uri="{FF2B5EF4-FFF2-40B4-BE49-F238E27FC236}">
                <a16:creationId xmlns:a16="http://schemas.microsoft.com/office/drawing/2014/main" id="{FBF3D4BC-F860-EBED-339B-6D4AFDB6771A}"/>
              </a:ext>
            </a:extLst>
          </p:cNvPr>
          <p:cNvSpPr txBox="1"/>
          <p:nvPr/>
        </p:nvSpPr>
        <p:spPr>
          <a:xfrm>
            <a:off x="323850" y="1316038"/>
            <a:ext cx="8569325" cy="2309812"/>
          </a:xfrm>
          <a:prstGeom prst="rect">
            <a:avLst/>
          </a:prstGeom>
          <a:noFill/>
        </p:spPr>
        <p:txBody>
          <a:bodyPr>
            <a:spAutoFit/>
          </a:bodyPr>
          <a:lstStyle/>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r>
              <a:rPr lang="fr-FR" altLang="fr-FR" sz="1800" b="1" dirty="0">
                <a:solidFill>
                  <a:srgbClr val="000000"/>
                </a:solidFill>
                <a:latin typeface="Arial"/>
                <a:cs typeface="+mn-cs"/>
              </a:rPr>
              <a:t>LA FORMATION A DISTANCE</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u numéro de diapositive 1">
            <a:extLst>
              <a:ext uri="{FF2B5EF4-FFF2-40B4-BE49-F238E27FC236}">
                <a16:creationId xmlns:a16="http://schemas.microsoft.com/office/drawing/2014/main" id="{E1E168D0-6505-C427-075E-633CC208BE36}"/>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A71CF274-E2B7-410B-B17D-B04017A20C00}" type="slidenum">
              <a:rPr lang="fr-FR" altLang="fr-FR" sz="700">
                <a:solidFill>
                  <a:srgbClr val="000000"/>
                </a:solidFill>
                <a:latin typeface="Times New Roman" panose="02020603050405020304" pitchFamily="18" charset="0"/>
              </a:rPr>
              <a:pPr>
                <a:spcAft>
                  <a:spcPct val="0"/>
                </a:spcAft>
                <a:buFontTx/>
                <a:buNone/>
              </a:pPr>
              <a:t>18</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CD2B40C4-6207-2E54-863D-C628234A80B2}"/>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874A2C67-EA3E-CA18-6BD7-B67B3C211A29}"/>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6DBEFCB7-CF38-6515-867D-80D92B2DF6E8}"/>
              </a:ext>
            </a:extLst>
          </p:cNvPr>
          <p:cNvSpPr txBox="1"/>
          <p:nvPr/>
        </p:nvSpPr>
        <p:spPr>
          <a:xfrm>
            <a:off x="395288" y="1125538"/>
            <a:ext cx="8353425" cy="3139321"/>
          </a:xfrm>
          <a:prstGeom prst="rect">
            <a:avLst/>
          </a:prstGeom>
          <a:noFill/>
        </p:spPr>
        <p:txBody>
          <a:bodyPr>
            <a:spAutoFit/>
          </a:bodyPr>
          <a:lstStyle/>
          <a:p>
            <a:pPr algn="l"/>
            <a:r>
              <a:rPr lang="fr-FR" sz="1800" b="1" i="0" dirty="0">
                <a:solidFill>
                  <a:srgbClr val="4A5E81"/>
                </a:solidFill>
                <a:effectLst/>
                <a:latin typeface="+mn-lt"/>
              </a:rPr>
              <a:t>Article D6313-3-1</a:t>
            </a:r>
            <a:endParaRPr lang="fr-FR" sz="1800" b="1" i="0" dirty="0">
              <a:solidFill>
                <a:srgbClr val="000000"/>
              </a:solidFill>
              <a:effectLst/>
              <a:latin typeface="+mn-lt"/>
            </a:endParaRPr>
          </a:p>
          <a:p>
            <a:pPr algn="l"/>
            <a:r>
              <a:rPr lang="fr-FR" sz="1800" b="0" i="0" dirty="0">
                <a:solidFill>
                  <a:srgbClr val="000000"/>
                </a:solidFill>
                <a:effectLst/>
                <a:latin typeface="+mn-lt"/>
              </a:rPr>
              <a:t>La mise en œuvre d'une action de formation en tout ou partie à distance comprend :</a:t>
            </a:r>
            <a:br>
              <a:rPr lang="fr-FR" sz="1800" b="0" i="0" dirty="0">
                <a:solidFill>
                  <a:srgbClr val="000000"/>
                </a:solidFill>
                <a:effectLst/>
                <a:latin typeface="+mn-lt"/>
              </a:rPr>
            </a:br>
            <a:br>
              <a:rPr lang="fr-FR" sz="1800" b="0" i="0" dirty="0">
                <a:solidFill>
                  <a:srgbClr val="000000"/>
                </a:solidFill>
                <a:effectLst/>
                <a:latin typeface="+mn-lt"/>
              </a:rPr>
            </a:br>
            <a:r>
              <a:rPr lang="fr-FR" sz="1800" b="0" i="0" dirty="0">
                <a:solidFill>
                  <a:srgbClr val="000000"/>
                </a:solidFill>
                <a:effectLst/>
                <a:latin typeface="+mn-lt"/>
              </a:rPr>
              <a:t>1° Une assistance technique et pédagogique appropriée pour accompagner le bénéficiaire dans le déroulement de son parcours ;</a:t>
            </a:r>
            <a:br>
              <a:rPr lang="fr-FR" sz="1800" b="0" i="0" dirty="0">
                <a:solidFill>
                  <a:srgbClr val="000000"/>
                </a:solidFill>
                <a:effectLst/>
                <a:latin typeface="+mn-lt"/>
              </a:rPr>
            </a:br>
            <a:br>
              <a:rPr lang="fr-FR" sz="1800" b="0" i="0" dirty="0">
                <a:solidFill>
                  <a:srgbClr val="000000"/>
                </a:solidFill>
                <a:effectLst/>
                <a:latin typeface="+mn-lt"/>
              </a:rPr>
            </a:br>
            <a:r>
              <a:rPr lang="fr-FR" sz="1800" b="0" i="0" dirty="0">
                <a:solidFill>
                  <a:srgbClr val="000000"/>
                </a:solidFill>
                <a:effectLst/>
                <a:latin typeface="+mn-lt"/>
              </a:rPr>
              <a:t>2° Une information du bénéficiaire sur les activités pédagogiques à effectuer à distance et leur durée moyenne ;</a:t>
            </a:r>
            <a:br>
              <a:rPr lang="fr-FR" sz="1800" b="0" i="0" dirty="0">
                <a:solidFill>
                  <a:srgbClr val="000000"/>
                </a:solidFill>
                <a:effectLst/>
                <a:latin typeface="+mn-lt"/>
              </a:rPr>
            </a:br>
            <a:br>
              <a:rPr lang="fr-FR" sz="1800" b="0" i="0" dirty="0">
                <a:solidFill>
                  <a:srgbClr val="000000"/>
                </a:solidFill>
                <a:effectLst/>
                <a:latin typeface="+mn-lt"/>
              </a:rPr>
            </a:br>
            <a:r>
              <a:rPr lang="fr-FR" sz="1800" b="0" i="0" dirty="0">
                <a:solidFill>
                  <a:srgbClr val="000000"/>
                </a:solidFill>
                <a:effectLst/>
                <a:latin typeface="+mn-lt"/>
              </a:rPr>
              <a:t>3° Des évaluations qui jalonnent ou concluent l'action de formation.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u numéro de diapositive 1">
            <a:extLst>
              <a:ext uri="{FF2B5EF4-FFF2-40B4-BE49-F238E27FC236}">
                <a16:creationId xmlns:a16="http://schemas.microsoft.com/office/drawing/2014/main" id="{A03D47A4-71A7-3F2B-B11D-2A52A16D5444}"/>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E9F7771F-2BB7-4726-A0D8-6919D828BD75}" type="slidenum">
              <a:rPr lang="fr-FR" altLang="fr-FR" sz="700">
                <a:solidFill>
                  <a:srgbClr val="000000"/>
                </a:solidFill>
                <a:latin typeface="Times New Roman" panose="02020603050405020304" pitchFamily="18" charset="0"/>
              </a:rPr>
              <a:pPr>
                <a:spcAft>
                  <a:spcPct val="0"/>
                </a:spcAft>
                <a:buFontTx/>
                <a:buNone/>
              </a:pPr>
              <a:t>19</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2992FDC7-D7A0-2719-8B5C-2B6758D6192D}"/>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32738420-E4F6-322C-E49E-3DFB1034EC33}"/>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B899AFC4-B068-FB16-3CC5-299731DD5274}"/>
              </a:ext>
            </a:extLst>
          </p:cNvPr>
          <p:cNvSpPr txBox="1"/>
          <p:nvPr/>
        </p:nvSpPr>
        <p:spPr>
          <a:xfrm>
            <a:off x="395288" y="1125538"/>
            <a:ext cx="8353425" cy="3416300"/>
          </a:xfrm>
          <a:prstGeom prst="rect">
            <a:avLst/>
          </a:prstGeom>
          <a:noFill/>
        </p:spPr>
        <p:txBody>
          <a:bodyPr>
            <a:spAutoFit/>
          </a:bodyPr>
          <a:lstStyle/>
          <a:p>
            <a:pPr algn="just" eaLnBrk="1" fontAlgn="auto" hangingPunct="1">
              <a:spcBef>
                <a:spcPts val="0"/>
              </a:spcBef>
              <a:spcAft>
                <a:spcPts val="0"/>
              </a:spcAft>
              <a:defRPr/>
            </a:pPr>
            <a:r>
              <a:rPr lang="fr-FR" sz="1800" dirty="0">
                <a:solidFill>
                  <a:srgbClr val="000000"/>
                </a:solidFill>
                <a:latin typeface="Arial"/>
                <a:cs typeface="+mn-cs"/>
              </a:rPr>
              <a:t>Pour établir l’assiduité d’un stagiaire à des séquences de FOAD sont notamment pris en compte: </a:t>
            </a:r>
          </a:p>
          <a:p>
            <a:pPr algn="just" eaLnBrk="1" fontAlgn="auto" hangingPunct="1">
              <a:spcBef>
                <a:spcPts val="0"/>
              </a:spcBef>
              <a:spcAft>
                <a:spcPts val="0"/>
              </a:spcAft>
              <a:defRPr/>
            </a:pPr>
            <a:endParaRPr lang="fr-FR" sz="1800" dirty="0">
              <a:solidFill>
                <a:srgbClr val="000000"/>
              </a:solidFill>
              <a:latin typeface="Arial"/>
              <a:cs typeface="+mn-cs"/>
            </a:endParaRP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les justificatifs permettant d’attester de la réalisation des travaux exigés ; </a:t>
            </a: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les informations et données relatives au suivi de l’action, à l’accompagnement et à l’assistance du bénéficiaire par le dispensateur de la formation ; </a:t>
            </a: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les évaluations spécifiques, organisées par le dispensateur de la formation qui jalonnent ou terminent la formation ; </a:t>
            </a:r>
          </a:p>
          <a:p>
            <a:pPr marL="285750" indent="-285750" algn="just" eaLnBrk="1" fontAlgn="auto" hangingPunct="1">
              <a:spcBef>
                <a:spcPts val="0"/>
              </a:spcBef>
              <a:spcAft>
                <a:spcPts val="0"/>
              </a:spcAft>
              <a:buFont typeface="Wingdings" panose="05000000000000000000" pitchFamily="2" charset="2"/>
              <a:buChar char="Ø"/>
              <a:defRPr/>
            </a:pPr>
            <a:r>
              <a:rPr lang="fr-FR" sz="1800" dirty="0">
                <a:solidFill>
                  <a:srgbClr val="000000"/>
                </a:solidFill>
                <a:latin typeface="Arial"/>
                <a:cs typeface="+mn-cs"/>
              </a:rPr>
              <a:t>la liste de personnes qui interviennent de manière régulière ou occasionnelle dans la réalisation de l’action avec la mention de leurs titres et qualités (article R. 6351-5 du Code du travail), du lien entre ces titres et qualités et la prestation réalisée et du lien contractuel qui les lie à l’organisme.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numéro de diapositive 3">
            <a:extLst>
              <a:ext uri="{FF2B5EF4-FFF2-40B4-BE49-F238E27FC236}">
                <a16:creationId xmlns:a16="http://schemas.microsoft.com/office/drawing/2014/main" id="{F6C5C0B2-5661-C913-5520-15E39DBE1A9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592FAEC5-D34F-41BC-B67B-3BE30E4722DF}" type="slidenum">
              <a:rPr lang="fr-FR" altLang="fr-FR" smtClean="0"/>
              <a:pPr/>
              <a:t>2</a:t>
            </a:fld>
            <a:endParaRPr lang="fr-FR" altLang="fr-FR"/>
          </a:p>
        </p:txBody>
      </p:sp>
      <p:sp>
        <p:nvSpPr>
          <p:cNvPr id="5" name="Rectangle 4">
            <a:extLst>
              <a:ext uri="{FF2B5EF4-FFF2-40B4-BE49-F238E27FC236}">
                <a16:creationId xmlns:a16="http://schemas.microsoft.com/office/drawing/2014/main" id="{03F6E07D-1A77-F048-C7A3-9FC2F14A9538}"/>
              </a:ext>
            </a:extLst>
          </p:cNvPr>
          <p:cNvSpPr/>
          <p:nvPr/>
        </p:nvSpPr>
        <p:spPr>
          <a:xfrm>
            <a:off x="-328613" y="158750"/>
            <a:ext cx="9793288" cy="677863"/>
          </a:xfrm>
          <a:prstGeom prst="rect">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1748" name="Titre 1">
            <a:extLst>
              <a:ext uri="{FF2B5EF4-FFF2-40B4-BE49-F238E27FC236}">
                <a16:creationId xmlns:a16="http://schemas.microsoft.com/office/drawing/2014/main" id="{6C55F1BE-8641-3165-BE93-0F344F323479}"/>
              </a:ext>
            </a:extLst>
          </p:cNvPr>
          <p:cNvSpPr>
            <a:spLocks noGrp="1"/>
          </p:cNvSpPr>
          <p:nvPr>
            <p:ph type="title"/>
          </p:nvPr>
        </p:nvSpPr>
        <p:spPr bwMode="auto">
          <a:xfrm>
            <a:off x="107950" y="-161925"/>
            <a:ext cx="7620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br>
              <a:rPr lang="fr-FR" altLang="fr-FR" sz="2800" dirty="0">
                <a:solidFill>
                  <a:schemeClr val="bg1"/>
                </a:solidFill>
                <a:latin typeface="Calibri" panose="020F0502020204030204" pitchFamily="34" charset="0"/>
                <a:cs typeface="Calibri" panose="020F0502020204030204" pitchFamily="34" charset="0"/>
              </a:rPr>
            </a:br>
            <a:r>
              <a:rPr lang="fr-FR" altLang="fr-FR" sz="2800" dirty="0">
                <a:solidFill>
                  <a:schemeClr val="bg1"/>
                </a:solidFill>
                <a:latin typeface="Calibri" panose="020F0502020204030204" pitchFamily="34" charset="0"/>
                <a:cs typeface="Calibri" panose="020F0502020204030204" pitchFamily="34" charset="0"/>
              </a:rPr>
              <a:t>Contexte Ile-de-France </a:t>
            </a:r>
            <a:br>
              <a:rPr lang="fr-FR" altLang="fr-FR" sz="2800" dirty="0">
                <a:solidFill>
                  <a:schemeClr val="bg1"/>
                </a:solidFill>
                <a:latin typeface="Calibri" panose="020F0502020204030204" pitchFamily="34" charset="0"/>
                <a:cs typeface="Calibri" panose="020F0502020204030204" pitchFamily="34" charset="0"/>
              </a:rPr>
            </a:br>
            <a:endParaRPr lang="fr-FR" altLang="fr-FR" sz="2800" dirty="0">
              <a:solidFill>
                <a:schemeClr val="bg1"/>
              </a:solidFill>
              <a:latin typeface="Calibri" panose="020F0502020204030204" pitchFamily="34" charset="0"/>
              <a:cs typeface="Calibri" panose="020F0502020204030204" pitchFamily="34" charset="0"/>
            </a:endParaRPr>
          </a:p>
        </p:txBody>
      </p:sp>
      <p:sp>
        <p:nvSpPr>
          <p:cNvPr id="31749" name="ZoneTexte 6">
            <a:extLst>
              <a:ext uri="{FF2B5EF4-FFF2-40B4-BE49-F238E27FC236}">
                <a16:creationId xmlns:a16="http://schemas.microsoft.com/office/drawing/2014/main" id="{0AA1D15E-6F8C-6733-7658-7D0B34AF583D}"/>
              </a:ext>
            </a:extLst>
          </p:cNvPr>
          <p:cNvSpPr txBox="1">
            <a:spLocks noChangeArrowheads="1"/>
          </p:cNvSpPr>
          <p:nvPr/>
        </p:nvSpPr>
        <p:spPr bwMode="auto">
          <a:xfrm>
            <a:off x="611188" y="1916113"/>
            <a:ext cx="741680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Clr>
                <a:srgbClr val="B0BC00"/>
              </a:buClr>
              <a:buSzPct val="60000"/>
              <a:buFontTx/>
              <a:buBlip>
                <a:blip r:embed="rId2"/>
              </a:buBlip>
            </a:pPr>
            <a:r>
              <a:rPr lang="fr-FR" altLang="fr-FR" sz="2000" dirty="0">
                <a:solidFill>
                  <a:srgbClr val="58585A"/>
                </a:solidFill>
                <a:latin typeface="Arial" panose="020B0604020202020204" pitchFamily="34" charset="0"/>
              </a:rPr>
              <a:t> 34 627 prestataires de formation déclarés au 14 juin 2024 (24 149 au 1</a:t>
            </a:r>
            <a:r>
              <a:rPr lang="fr-FR" altLang="fr-FR" sz="2000" baseline="30000" dirty="0">
                <a:solidFill>
                  <a:srgbClr val="58585A"/>
                </a:solidFill>
                <a:latin typeface="Arial" panose="020B0604020202020204" pitchFamily="34" charset="0"/>
              </a:rPr>
              <a:t>er</a:t>
            </a:r>
            <a:r>
              <a:rPr lang="fr-FR" altLang="fr-FR" sz="2000" dirty="0">
                <a:solidFill>
                  <a:srgbClr val="58585A"/>
                </a:solidFill>
                <a:latin typeface="Arial" panose="020B0604020202020204" pitchFamily="34" charset="0"/>
              </a:rPr>
              <a:t> janvier 2019) ;</a:t>
            </a:r>
          </a:p>
          <a:p>
            <a:pPr>
              <a:spcBef>
                <a:spcPct val="20000"/>
              </a:spcBef>
              <a:buClr>
                <a:srgbClr val="B0BC00"/>
              </a:buClr>
              <a:buSzPct val="60000"/>
              <a:buFontTx/>
              <a:buBlip>
                <a:blip r:embed="rId2"/>
              </a:buBlip>
            </a:pPr>
            <a:r>
              <a:rPr lang="fr-FR" altLang="fr-FR" sz="2000" dirty="0">
                <a:solidFill>
                  <a:srgbClr val="58585A"/>
                </a:solidFill>
                <a:latin typeface="Arial" panose="020B0604020202020204" pitchFamily="34" charset="0"/>
              </a:rPr>
              <a:t> 4027 nouveaux prestataires depuis janvier 2024, 6315 en 2023 et 3 691 en 2019 ;</a:t>
            </a:r>
          </a:p>
          <a:p>
            <a:pPr>
              <a:spcBef>
                <a:spcPct val="20000"/>
              </a:spcBef>
              <a:buClr>
                <a:srgbClr val="B0BC00"/>
              </a:buClr>
              <a:buSzPct val="60000"/>
              <a:buFontTx/>
              <a:buBlip>
                <a:blip r:embed="rId2"/>
              </a:buBlip>
            </a:pPr>
            <a:r>
              <a:rPr lang="fr-FR" altLang="fr-FR" sz="2000" dirty="0">
                <a:solidFill>
                  <a:srgbClr val="58585A"/>
                </a:solidFill>
                <a:latin typeface="Arial" panose="020B0604020202020204" pitchFamily="34" charset="0"/>
              </a:rPr>
              <a:t> Caducité : 4193 en 2023, 5897 en 2022, 2546 en 2021, 3 152 en 2020, 2 823 en 2019 ;</a:t>
            </a:r>
          </a:p>
          <a:p>
            <a:pPr>
              <a:spcBef>
                <a:spcPct val="20000"/>
              </a:spcBef>
              <a:buClr>
                <a:srgbClr val="B0BC00"/>
              </a:buClr>
              <a:buSzPct val="60000"/>
              <a:buFontTx/>
              <a:buBlip>
                <a:blip r:embed="rId2"/>
              </a:buBlip>
            </a:pPr>
            <a:r>
              <a:rPr lang="fr-FR" altLang="fr-FR" sz="2000" dirty="0">
                <a:solidFill>
                  <a:srgbClr val="58585A"/>
                </a:solidFill>
                <a:latin typeface="Arial" panose="020B0604020202020204" pitchFamily="34" charset="0"/>
              </a:rPr>
              <a:t> 25345 bilans pédagogique et financier (BPF) transmis en 2023 pour l'exercice 2022.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u numéro de diapositive 1">
            <a:extLst>
              <a:ext uri="{FF2B5EF4-FFF2-40B4-BE49-F238E27FC236}">
                <a16:creationId xmlns:a16="http://schemas.microsoft.com/office/drawing/2014/main" id="{446C14BB-70BC-4C2B-872B-34F8EB72C9C6}"/>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E0AE987F-4A8F-42AA-8F33-DAA2B0E41F7A}" type="slidenum">
              <a:rPr lang="fr-FR" altLang="fr-FR" sz="700">
                <a:solidFill>
                  <a:srgbClr val="000000"/>
                </a:solidFill>
                <a:latin typeface="Times New Roman" panose="02020603050405020304" pitchFamily="18" charset="0"/>
              </a:rPr>
              <a:pPr>
                <a:spcAft>
                  <a:spcPct val="0"/>
                </a:spcAft>
                <a:buFontTx/>
                <a:buNone/>
              </a:pPr>
              <a:t>20</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00B47DFB-9329-8E2A-1188-A7004D7126CF}"/>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700DC3E1-0052-FD7D-AA48-81572832FB72}"/>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461B3D56-5FDC-10AB-44D4-9624D42B0C52}"/>
              </a:ext>
            </a:extLst>
          </p:cNvPr>
          <p:cNvSpPr txBox="1"/>
          <p:nvPr/>
        </p:nvSpPr>
        <p:spPr>
          <a:xfrm>
            <a:off x="395288" y="1220788"/>
            <a:ext cx="8424862" cy="2862262"/>
          </a:xfrm>
          <a:prstGeom prst="rect">
            <a:avLst/>
          </a:prstGeom>
          <a:noFill/>
        </p:spPr>
        <p:txBody>
          <a:bodyPr>
            <a:spAutoFit/>
          </a:bodyPr>
          <a:lstStyle/>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r>
              <a:rPr lang="fr-FR" altLang="fr-FR" sz="1800" b="1" dirty="0">
                <a:solidFill>
                  <a:srgbClr val="000000"/>
                </a:solidFill>
                <a:latin typeface="Arial"/>
                <a:cs typeface="+mn-cs"/>
              </a:rPr>
              <a:t>LA QUALITE DE LA FORMATION</a:t>
            </a:r>
          </a:p>
          <a:p>
            <a:pPr eaLnBrk="1" fontAlgn="auto" hangingPunct="1">
              <a:spcBef>
                <a:spcPts val="0"/>
              </a:spcBef>
              <a:spcAft>
                <a:spcPts val="0"/>
              </a:spcAft>
              <a:defRPr/>
            </a:pPr>
            <a:endParaRPr lang="fr-FR" sz="1800" dirty="0">
              <a:solidFill>
                <a:srgbClr val="000000"/>
              </a:solidFill>
              <a:latin typeface="Arial"/>
              <a:cs typeface="+mn-cs"/>
            </a:endParaRP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u numéro de diapositive 1">
            <a:extLst>
              <a:ext uri="{FF2B5EF4-FFF2-40B4-BE49-F238E27FC236}">
                <a16:creationId xmlns:a16="http://schemas.microsoft.com/office/drawing/2014/main" id="{1B7EA926-6732-D67D-71D6-0DADF0F67DA4}"/>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E00CF904-E16F-4142-A94D-2B6A2A670812}" type="slidenum">
              <a:rPr lang="fr-FR" altLang="fr-FR" sz="700">
                <a:solidFill>
                  <a:srgbClr val="000000"/>
                </a:solidFill>
                <a:latin typeface="Times New Roman" panose="02020603050405020304" pitchFamily="18" charset="0"/>
              </a:rPr>
              <a:pPr>
                <a:spcAft>
                  <a:spcPct val="0"/>
                </a:spcAft>
                <a:buFontTx/>
                <a:buNone/>
              </a:pPr>
              <a:t>21</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E1178AC8-1E8B-D59E-9979-6C6F91BB1796}"/>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503C5E21-10A1-BD22-2DA6-10ECB37C5775}"/>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D2C6285F-5115-D378-B1A2-C04816B943F8}"/>
              </a:ext>
            </a:extLst>
          </p:cNvPr>
          <p:cNvSpPr txBox="1"/>
          <p:nvPr/>
        </p:nvSpPr>
        <p:spPr>
          <a:xfrm>
            <a:off x="395288" y="1125538"/>
            <a:ext cx="8280400" cy="3416300"/>
          </a:xfrm>
          <a:prstGeom prst="rect">
            <a:avLst/>
          </a:prstGeom>
          <a:noFill/>
        </p:spPr>
        <p:txBody>
          <a:bodyPr>
            <a:spAutoFit/>
          </a:bodyPr>
          <a:lstStyle/>
          <a:p>
            <a:pPr algn="just" eaLnBrk="1" fontAlgn="auto" hangingPunct="1">
              <a:spcBef>
                <a:spcPts val="0"/>
              </a:spcBef>
              <a:spcAft>
                <a:spcPts val="0"/>
              </a:spcAft>
              <a:defRPr/>
            </a:pPr>
            <a:r>
              <a:rPr lang="fr-FR" sz="1800" dirty="0">
                <a:solidFill>
                  <a:srgbClr val="000000"/>
                </a:solidFill>
                <a:latin typeface="Arial"/>
                <a:cs typeface="+mn-cs"/>
              </a:rPr>
              <a:t>L’obligation de certification couvre toute la typologie d’actions concourant au développement des compétences, soit actions de formation, bilans de compétences, actions permettant de faire valider les acquis de l’expérience et actions de formation par l’apprentissage pour toute action financée par un opérateur de compétences, la CDC, les CPIR, l’Etat, les Conseils régionaux, Pôle Emploi ou par l’AGEFIPH. </a:t>
            </a:r>
          </a:p>
          <a:p>
            <a:pPr algn="just" eaLnBrk="1" fontAlgn="auto" hangingPunct="1">
              <a:spcBef>
                <a:spcPts val="0"/>
              </a:spcBef>
              <a:spcAft>
                <a:spcPts val="0"/>
              </a:spcAft>
              <a:defRPr/>
            </a:pPr>
            <a:endParaRPr lang="fr-FR" sz="1800" dirty="0">
              <a:solidFill>
                <a:srgbClr val="000000"/>
              </a:solidFill>
              <a:latin typeface="Arial"/>
              <a:cs typeface="+mn-cs"/>
            </a:endParaRPr>
          </a:p>
          <a:p>
            <a:pPr algn="just" eaLnBrk="1" fontAlgn="auto" hangingPunct="1">
              <a:spcBef>
                <a:spcPts val="0"/>
              </a:spcBef>
              <a:spcAft>
                <a:spcPts val="0"/>
              </a:spcAft>
              <a:defRPr/>
            </a:pPr>
            <a:r>
              <a:rPr lang="fr-FR" sz="1800" dirty="0">
                <a:solidFill>
                  <a:srgbClr val="000000"/>
                </a:solidFill>
                <a:latin typeface="Arial"/>
                <a:cs typeface="+mn-cs"/>
              </a:rPr>
              <a:t>Les organismes ou centres de formation doivent être certifiés par un organisme certificateur accrédité par le COFRAC (Comité français d’accréditation) dont la liste est accessible sur le site travail-emploi.gouv.fr .</a:t>
            </a:r>
          </a:p>
          <a:p>
            <a:pPr algn="just" eaLnBrk="1" fontAlgn="auto" hangingPunct="1">
              <a:spcBef>
                <a:spcPts val="0"/>
              </a:spcBef>
              <a:spcAft>
                <a:spcPts val="0"/>
              </a:spcAft>
              <a:defRPr/>
            </a:pPr>
            <a:endParaRPr lang="fr-FR" sz="1800" dirty="0">
              <a:solidFill>
                <a:srgbClr val="000000"/>
              </a:solidFill>
              <a:latin typeface="Arial"/>
              <a:cs typeface="+mn-cs"/>
            </a:endParaRPr>
          </a:p>
          <a:p>
            <a:pPr algn="just"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u numéro de diapositive 1">
            <a:extLst>
              <a:ext uri="{FF2B5EF4-FFF2-40B4-BE49-F238E27FC236}">
                <a16:creationId xmlns:a16="http://schemas.microsoft.com/office/drawing/2014/main" id="{89254B9C-162C-B436-375C-DC58B49BF466}"/>
              </a:ext>
            </a:extLst>
          </p:cNvPr>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500"/>
              </a:spcAft>
              <a:buFont typeface="Arial" panose="020B0604020202020204" pitchFamily="34" charset="0"/>
              <a:defRPr sz="1400">
                <a:solidFill>
                  <a:schemeClr val="tx1"/>
                </a:solidFill>
                <a:latin typeface="Arial" panose="020B0604020202020204" pitchFamily="34" charset="0"/>
              </a:defRPr>
            </a:lvl1pPr>
            <a:lvl2pPr marL="742950" indent="-285750">
              <a:spcBef>
                <a:spcPts val="600"/>
              </a:spcBef>
              <a:spcAft>
                <a:spcPts val="600"/>
              </a:spcAft>
              <a:buSzPct val="100000"/>
              <a:buFont typeface="Arial" panose="020B0604020202020204" pitchFamily="34" charset="0"/>
              <a:buChar char="•"/>
              <a:defRPr sz="1200">
                <a:solidFill>
                  <a:schemeClr val="tx1"/>
                </a:solidFill>
                <a:latin typeface="Arial" panose="020B0604020202020204" pitchFamily="34" charset="0"/>
              </a:defRPr>
            </a:lvl2pPr>
            <a:lvl3pPr marL="1143000" indent="-228600">
              <a:spcBef>
                <a:spcPts val="100"/>
              </a:spcBef>
              <a:spcAft>
                <a:spcPts val="100"/>
              </a:spcAft>
              <a:buSzPct val="100000"/>
              <a:buFont typeface="Wingdings" panose="05000000000000000000" pitchFamily="2" charset="2"/>
              <a:buChar char="§"/>
              <a:defRPr sz="1000">
                <a:solidFill>
                  <a:schemeClr val="tx1"/>
                </a:solidFill>
                <a:latin typeface="Arial" panose="020B0604020202020204" pitchFamily="34" charset="0"/>
              </a:defRPr>
            </a:lvl3pPr>
            <a:lvl4pPr marL="1600200" indent="-228600">
              <a:spcBef>
                <a:spcPts val="100"/>
              </a:spcBef>
              <a:spcAft>
                <a:spcPts val="100"/>
              </a:spcAft>
              <a:buSzPct val="100000"/>
              <a:buFont typeface="Arial" panose="020B0604020202020204" pitchFamily="34" charset="0"/>
              <a:buChar char="•"/>
              <a:defRPr sz="800">
                <a:solidFill>
                  <a:schemeClr val="tx1"/>
                </a:solidFill>
                <a:latin typeface="Arial" panose="020B0604020202020204" pitchFamily="34" charset="0"/>
              </a:defRPr>
            </a:lvl4pPr>
            <a:lvl5pPr marL="2057400" indent="-22860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5pPr>
            <a:lvl6pPr marL="25146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6pPr>
            <a:lvl7pPr marL="29718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7pPr>
            <a:lvl8pPr marL="34290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8pPr>
            <a:lvl9pPr marL="3886200" indent="-228600" eaLnBrk="0" fontAlgn="base" hangingPunct="0">
              <a:spcBef>
                <a:spcPts val="100"/>
              </a:spcBef>
              <a:spcAft>
                <a:spcPts val="100"/>
              </a:spcAft>
              <a:buSzPct val="100000"/>
              <a:buFont typeface="Wingdings" panose="05000000000000000000" pitchFamily="2" charset="2"/>
              <a:buChar char="§"/>
              <a:defRPr sz="700">
                <a:solidFill>
                  <a:schemeClr val="tx1"/>
                </a:solidFill>
                <a:latin typeface="Arial" panose="020B0604020202020204" pitchFamily="34" charset="0"/>
              </a:defRPr>
            </a:lvl9pPr>
          </a:lstStyle>
          <a:p>
            <a:pPr>
              <a:spcAft>
                <a:spcPct val="0"/>
              </a:spcAft>
              <a:buFontTx/>
              <a:buNone/>
            </a:pPr>
            <a:fld id="{E9EA508B-14AC-4F39-9484-9AA1BBD5BA67}" type="slidenum">
              <a:rPr lang="fr-FR" altLang="fr-FR" sz="700">
                <a:solidFill>
                  <a:srgbClr val="000000"/>
                </a:solidFill>
                <a:latin typeface="Times New Roman" panose="02020603050405020304" pitchFamily="18" charset="0"/>
              </a:rPr>
              <a:pPr>
                <a:spcAft>
                  <a:spcPct val="0"/>
                </a:spcAft>
                <a:buFontTx/>
                <a:buNone/>
              </a:pPr>
              <a:t>22</a:t>
            </a:fld>
            <a:endParaRPr lang="fr-FR" altLang="fr-FR" sz="700">
              <a:solidFill>
                <a:srgbClr val="000000"/>
              </a:solidFill>
              <a:latin typeface="Times New Roman" panose="02020603050405020304" pitchFamily="18" charset="0"/>
            </a:endParaRPr>
          </a:p>
        </p:txBody>
      </p:sp>
      <p:sp>
        <p:nvSpPr>
          <p:cNvPr id="4" name="Espace réservé de la date 3">
            <a:extLst>
              <a:ext uri="{FF2B5EF4-FFF2-40B4-BE49-F238E27FC236}">
                <a16:creationId xmlns:a16="http://schemas.microsoft.com/office/drawing/2014/main" id="{AA187926-8B86-F8CF-1C17-5B359E7DD88F}"/>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30601AA0-1C90-CE12-A64D-7362CF71D310}"/>
              </a:ext>
            </a:extLst>
          </p:cNvPr>
          <p:cNvSpPr>
            <a:spLocks noGrp="1"/>
          </p:cNvSpPr>
          <p:nvPr>
            <p:ph type="ftr" sz="quarter" idx="18"/>
          </p:nvPr>
        </p:nvSpPr>
        <p:spPr/>
        <p:txBody>
          <a:bodyPr/>
          <a:lstStyle/>
          <a:p>
            <a:pPr>
              <a:defRPr/>
            </a:pPr>
            <a:r>
              <a:rPr lang="fr-FR"/>
              <a:t>Direction régionale et interdépartementale de l'économie, de l'emploi, du travail et des solidarités</a:t>
            </a:r>
          </a:p>
        </p:txBody>
      </p:sp>
      <p:sp>
        <p:nvSpPr>
          <p:cNvPr id="9" name="ZoneTexte 8">
            <a:extLst>
              <a:ext uri="{FF2B5EF4-FFF2-40B4-BE49-F238E27FC236}">
                <a16:creationId xmlns:a16="http://schemas.microsoft.com/office/drawing/2014/main" id="{0D1F5C14-8236-4783-5F8F-B6F35D6674FE}"/>
              </a:ext>
            </a:extLst>
          </p:cNvPr>
          <p:cNvSpPr txBox="1"/>
          <p:nvPr/>
        </p:nvSpPr>
        <p:spPr>
          <a:xfrm>
            <a:off x="395288" y="836613"/>
            <a:ext cx="8280400" cy="2862262"/>
          </a:xfrm>
          <a:prstGeom prst="rect">
            <a:avLst/>
          </a:prstGeom>
          <a:noFill/>
        </p:spPr>
        <p:txBody>
          <a:bodyPr>
            <a:spAutoFit/>
          </a:bodyPr>
          <a:lstStyle/>
          <a:p>
            <a:pPr algn="just" eaLnBrk="1" fontAlgn="auto" hangingPunct="1">
              <a:spcBef>
                <a:spcPts val="0"/>
              </a:spcBef>
              <a:spcAft>
                <a:spcPts val="0"/>
              </a:spcAft>
              <a:defRPr/>
            </a:pPr>
            <a:r>
              <a:rPr lang="fr-FR" sz="1800" dirty="0">
                <a:solidFill>
                  <a:srgbClr val="000000"/>
                </a:solidFill>
                <a:latin typeface="Arial"/>
                <a:cs typeface="+mn-cs"/>
              </a:rPr>
              <a:t>S’agissant des procédures d’évaluation internes des opérateurs de compétences, chaque OPCO définit sa procédure et ses démarches d’évaluation. Cette évaluation peut être commune à plusieurs financeurs. Les OPCO pourront demander aux organismes de formation qui ne disposeront pas d’une certification ou d’un label de fournir des éléments pour l’évaluation de leur capacité à réaliser une action de formation professionnelle de qualité. Au vu des éléments fournis, l’organisme financeur pourra refuser la prise en charge ou le paiement d’une action (même en cas d’accord de prise en charge préalable) et pourra signaler les faits au Département du Contrôle de la Formation Professionnelle.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numéro de diapositive 3">
            <a:extLst>
              <a:ext uri="{FF2B5EF4-FFF2-40B4-BE49-F238E27FC236}">
                <a16:creationId xmlns:a16="http://schemas.microsoft.com/office/drawing/2014/main" id="{739610B5-22C2-906A-EF0F-D6FAEC18E6D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FB8EB43-BF8B-4F8B-86EE-50DEB44A413A}" type="slidenum">
              <a:rPr lang="fr-FR" altLang="fr-FR" smtClean="0"/>
              <a:pPr/>
              <a:t>3</a:t>
            </a:fld>
            <a:endParaRPr lang="fr-FR" altLang="fr-FR"/>
          </a:p>
        </p:txBody>
      </p:sp>
      <p:sp>
        <p:nvSpPr>
          <p:cNvPr id="5" name="Rectangle 4">
            <a:extLst>
              <a:ext uri="{FF2B5EF4-FFF2-40B4-BE49-F238E27FC236}">
                <a16:creationId xmlns:a16="http://schemas.microsoft.com/office/drawing/2014/main" id="{9CCA772D-503E-0C35-33DE-1A54C0BF3520}"/>
              </a:ext>
            </a:extLst>
          </p:cNvPr>
          <p:cNvSpPr/>
          <p:nvPr/>
        </p:nvSpPr>
        <p:spPr>
          <a:xfrm>
            <a:off x="-328613" y="158750"/>
            <a:ext cx="9793288" cy="677863"/>
          </a:xfrm>
          <a:prstGeom prst="rect">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32772" name="Titre 1">
            <a:extLst>
              <a:ext uri="{FF2B5EF4-FFF2-40B4-BE49-F238E27FC236}">
                <a16:creationId xmlns:a16="http://schemas.microsoft.com/office/drawing/2014/main" id="{43E66645-8D05-4CC4-418D-1D898F11FA8A}"/>
              </a:ext>
            </a:extLst>
          </p:cNvPr>
          <p:cNvSpPr>
            <a:spLocks noGrp="1"/>
          </p:cNvSpPr>
          <p:nvPr>
            <p:ph type="title"/>
          </p:nvPr>
        </p:nvSpPr>
        <p:spPr bwMode="auto">
          <a:xfrm>
            <a:off x="107950" y="374651"/>
            <a:ext cx="8928100" cy="4524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sz="2800" dirty="0">
                <a:solidFill>
                  <a:schemeClr val="bg1"/>
                </a:solidFill>
                <a:latin typeface="Calibri" panose="020F0502020204030204" pitchFamily="34" charset="0"/>
                <a:cs typeface="Calibri" panose="020F0502020204030204" pitchFamily="34" charset="0"/>
              </a:rPr>
              <a:t>915 CFA dont 28 CFA d’entreprise </a:t>
            </a:r>
            <a:br>
              <a:rPr lang="fr-FR" altLang="fr-FR" sz="2800" dirty="0">
                <a:solidFill>
                  <a:schemeClr val="bg1"/>
                </a:solidFill>
                <a:latin typeface="Calibri" panose="020F0502020204030204" pitchFamily="34" charset="0"/>
                <a:cs typeface="Calibri" panose="020F0502020204030204" pitchFamily="34" charset="0"/>
              </a:rPr>
            </a:br>
            <a:endParaRPr lang="fr-FR" altLang="fr-FR" sz="2800" dirty="0">
              <a:solidFill>
                <a:schemeClr val="bg1"/>
              </a:solidFill>
              <a:latin typeface="Calibri" panose="020F0502020204030204" pitchFamily="34" charset="0"/>
              <a:cs typeface="Calibri" panose="020F0502020204030204" pitchFamily="34" charset="0"/>
            </a:endParaRPr>
          </a:p>
        </p:txBody>
      </p:sp>
      <p:sp>
        <p:nvSpPr>
          <p:cNvPr id="36869" name="ZoneTexte 6">
            <a:extLst>
              <a:ext uri="{FF2B5EF4-FFF2-40B4-BE49-F238E27FC236}">
                <a16:creationId xmlns:a16="http://schemas.microsoft.com/office/drawing/2014/main" id="{315D247F-2B16-5506-135B-4F0921B77C80}"/>
              </a:ext>
            </a:extLst>
          </p:cNvPr>
          <p:cNvSpPr txBox="1">
            <a:spLocks noChangeArrowheads="1"/>
          </p:cNvSpPr>
          <p:nvPr/>
        </p:nvSpPr>
        <p:spPr bwMode="auto">
          <a:xfrm>
            <a:off x="1908175" y="1052513"/>
            <a:ext cx="7127875" cy="5601533"/>
          </a:xfrm>
          <a:prstGeom prst="rect">
            <a:avLst/>
          </a:prstGeom>
          <a:noFill/>
          <a:ln>
            <a:noFill/>
          </a:ln>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Clr>
                <a:srgbClr val="B0BC00"/>
              </a:buClr>
              <a:buSzPct val="60000"/>
              <a:defRPr/>
            </a:pPr>
            <a:r>
              <a:rPr lang="fr-FR" altLang="fr-FR" sz="1000" dirty="0">
                <a:solidFill>
                  <a:srgbClr val="58585A"/>
                </a:solidFill>
                <a:latin typeface="Arial" panose="020B0604020202020204" pitchFamily="34" charset="0"/>
              </a:rPr>
              <a:t>ORANGE</a:t>
            </a:r>
          </a:p>
          <a:p>
            <a:pPr>
              <a:spcBef>
                <a:spcPct val="20000"/>
              </a:spcBef>
              <a:buClr>
                <a:srgbClr val="B0BC00"/>
              </a:buClr>
              <a:buSzPct val="60000"/>
              <a:defRPr/>
            </a:pPr>
            <a:r>
              <a:rPr lang="fr-FR" altLang="fr-FR" sz="1000" dirty="0">
                <a:solidFill>
                  <a:srgbClr val="58585A"/>
                </a:solidFill>
                <a:latin typeface="Arial" panose="020B0604020202020204" pitchFamily="34" charset="0"/>
              </a:rPr>
              <a:t>INSTITUT KEOLIS</a:t>
            </a:r>
          </a:p>
          <a:p>
            <a:pPr>
              <a:spcBef>
                <a:spcPct val="20000"/>
              </a:spcBef>
              <a:buClr>
                <a:srgbClr val="B0BC00"/>
              </a:buClr>
              <a:buSzPct val="60000"/>
              <a:defRPr/>
            </a:pPr>
            <a:r>
              <a:rPr lang="fr-FR" altLang="fr-FR" sz="1000" dirty="0">
                <a:solidFill>
                  <a:srgbClr val="58585A"/>
                </a:solidFill>
                <a:latin typeface="Arial" panose="020B0604020202020204" pitchFamily="34" charset="0"/>
              </a:rPr>
              <a:t>BNP  PARIBAS</a:t>
            </a:r>
          </a:p>
          <a:p>
            <a:pPr>
              <a:spcBef>
                <a:spcPct val="20000"/>
              </a:spcBef>
              <a:buClr>
                <a:srgbClr val="B0BC00"/>
              </a:buClr>
              <a:buSzPct val="60000"/>
              <a:defRPr/>
            </a:pPr>
            <a:r>
              <a:rPr lang="fr-FR" altLang="fr-FR" sz="1000" dirty="0">
                <a:solidFill>
                  <a:srgbClr val="58585A"/>
                </a:solidFill>
                <a:latin typeface="Arial" panose="020B0604020202020204" pitchFamily="34" charset="0"/>
              </a:rPr>
              <a:t>ASSOCIATION IMC ALTERNANCE</a:t>
            </a:r>
          </a:p>
          <a:p>
            <a:pPr>
              <a:spcBef>
                <a:spcPct val="20000"/>
              </a:spcBef>
              <a:buClr>
                <a:srgbClr val="B0BC00"/>
              </a:buClr>
              <a:buSzPct val="60000"/>
              <a:defRPr/>
            </a:pPr>
            <a:r>
              <a:rPr lang="fr-FR" altLang="fr-FR" sz="1000" dirty="0">
                <a:solidFill>
                  <a:srgbClr val="58585A"/>
                </a:solidFill>
                <a:latin typeface="Arial" panose="020B0604020202020204" pitchFamily="34" charset="0"/>
              </a:rPr>
              <a:t>LES GLENANS</a:t>
            </a:r>
          </a:p>
          <a:p>
            <a:pPr>
              <a:spcBef>
                <a:spcPct val="20000"/>
              </a:spcBef>
              <a:buClr>
                <a:srgbClr val="B0BC00"/>
              </a:buClr>
              <a:buSzPct val="60000"/>
              <a:defRPr/>
            </a:pPr>
            <a:r>
              <a:rPr lang="fr-FR" altLang="fr-FR" sz="1000" dirty="0">
                <a:solidFill>
                  <a:srgbClr val="58585A"/>
                </a:solidFill>
                <a:latin typeface="Arial" panose="020B0604020202020204" pitchFamily="34" charset="0"/>
              </a:rPr>
              <a:t>FONDATION DE COUBERTIN</a:t>
            </a:r>
          </a:p>
          <a:p>
            <a:pPr>
              <a:spcBef>
                <a:spcPct val="20000"/>
              </a:spcBef>
              <a:buClr>
                <a:srgbClr val="B0BC00"/>
              </a:buClr>
              <a:buSzPct val="60000"/>
              <a:defRPr/>
            </a:pPr>
            <a:r>
              <a:rPr lang="fr-FR" altLang="fr-FR" sz="1000" dirty="0">
                <a:solidFill>
                  <a:srgbClr val="58585A"/>
                </a:solidFill>
                <a:latin typeface="Arial" panose="020B0604020202020204" pitchFamily="34" charset="0"/>
              </a:rPr>
              <a:t>SOCIETE DEBIEU</a:t>
            </a:r>
          </a:p>
          <a:p>
            <a:pPr>
              <a:spcBef>
                <a:spcPct val="20000"/>
              </a:spcBef>
              <a:buClr>
                <a:srgbClr val="B0BC00"/>
              </a:buClr>
              <a:buSzPct val="60000"/>
              <a:defRPr/>
            </a:pPr>
            <a:r>
              <a:rPr lang="fr-FR" altLang="fr-FR" sz="1000" dirty="0">
                <a:solidFill>
                  <a:srgbClr val="58585A"/>
                </a:solidFill>
                <a:latin typeface="Arial" panose="020B0604020202020204" pitchFamily="34" charset="0"/>
              </a:rPr>
              <a:t>METRO FRANCE</a:t>
            </a:r>
          </a:p>
          <a:p>
            <a:pPr>
              <a:spcBef>
                <a:spcPct val="20000"/>
              </a:spcBef>
              <a:buClr>
                <a:srgbClr val="B0BC00"/>
              </a:buClr>
              <a:buSzPct val="60000"/>
              <a:defRPr/>
            </a:pPr>
            <a:r>
              <a:rPr lang="fr-FR" altLang="fr-FR" sz="1000" dirty="0">
                <a:solidFill>
                  <a:srgbClr val="58585A"/>
                </a:solidFill>
                <a:latin typeface="Arial" panose="020B0604020202020204" pitchFamily="34" charset="0"/>
              </a:rPr>
              <a:t>RENAULT SAS</a:t>
            </a:r>
          </a:p>
          <a:p>
            <a:pPr>
              <a:spcBef>
                <a:spcPct val="20000"/>
              </a:spcBef>
              <a:buClr>
                <a:srgbClr val="B0BC00"/>
              </a:buClr>
              <a:buSzPct val="60000"/>
              <a:defRPr/>
            </a:pPr>
            <a:r>
              <a:rPr lang="fr-FR" altLang="fr-FR" sz="1000" dirty="0">
                <a:solidFill>
                  <a:srgbClr val="58585A"/>
                </a:solidFill>
                <a:latin typeface="Arial" panose="020B0604020202020204" pitchFamily="34" charset="0"/>
              </a:rPr>
              <a:t>MANPOWER NOUVELLES COMPETENCES</a:t>
            </a:r>
          </a:p>
          <a:p>
            <a:pPr>
              <a:spcBef>
                <a:spcPct val="20000"/>
              </a:spcBef>
              <a:buClr>
                <a:srgbClr val="B0BC00"/>
              </a:buClr>
              <a:buSzPct val="60000"/>
              <a:defRPr/>
            </a:pPr>
            <a:r>
              <a:rPr lang="fr-FR" altLang="fr-FR" sz="1000" dirty="0">
                <a:solidFill>
                  <a:srgbClr val="58585A"/>
                </a:solidFill>
                <a:latin typeface="Arial" panose="020B0604020202020204" pitchFamily="34" charset="0"/>
              </a:rPr>
              <a:t>"INSTITUT DE FORMATION DE LA FEDERATION FRANCAISE DESCRIME"</a:t>
            </a:r>
          </a:p>
          <a:p>
            <a:pPr>
              <a:spcBef>
                <a:spcPct val="20000"/>
              </a:spcBef>
              <a:buClr>
                <a:srgbClr val="B0BC00"/>
              </a:buClr>
              <a:buSzPct val="60000"/>
              <a:defRPr/>
            </a:pPr>
            <a:r>
              <a:rPr lang="fr-FR" altLang="fr-FR" sz="1000" dirty="0">
                <a:solidFill>
                  <a:srgbClr val="58585A"/>
                </a:solidFill>
                <a:latin typeface="Arial" panose="020B0604020202020204" pitchFamily="34" charset="0"/>
              </a:rPr>
              <a:t>FORMAPOSTE ILE DE FRANCE</a:t>
            </a:r>
          </a:p>
          <a:p>
            <a:pPr>
              <a:spcBef>
                <a:spcPct val="20000"/>
              </a:spcBef>
              <a:buClr>
                <a:srgbClr val="B0BC00"/>
              </a:buClr>
              <a:buSzPct val="60000"/>
              <a:defRPr/>
            </a:pPr>
            <a:r>
              <a:rPr lang="fr-FR" altLang="fr-FR" sz="1000" dirty="0">
                <a:solidFill>
                  <a:srgbClr val="58585A"/>
                </a:solidFill>
                <a:latin typeface="Arial" panose="020B0604020202020204" pitchFamily="34" charset="0"/>
              </a:rPr>
              <a:t>GUY HOQUET L'IMMOBILIER</a:t>
            </a:r>
          </a:p>
          <a:p>
            <a:pPr>
              <a:spcBef>
                <a:spcPct val="20000"/>
              </a:spcBef>
              <a:buClr>
                <a:srgbClr val="B0BC00"/>
              </a:buClr>
              <a:buSzPct val="60000"/>
              <a:defRPr/>
            </a:pPr>
            <a:r>
              <a:rPr lang="fr-FR" altLang="fr-FR" sz="1000" dirty="0">
                <a:solidFill>
                  <a:srgbClr val="58585A"/>
                </a:solidFill>
                <a:latin typeface="Arial" panose="020B0604020202020204" pitchFamily="34" charset="0"/>
              </a:rPr>
              <a:t>Coopérative U Enseigne</a:t>
            </a:r>
          </a:p>
          <a:p>
            <a:pPr>
              <a:spcBef>
                <a:spcPct val="20000"/>
              </a:spcBef>
              <a:buClr>
                <a:srgbClr val="B0BC00"/>
              </a:buClr>
              <a:buSzPct val="60000"/>
              <a:defRPr/>
            </a:pPr>
            <a:r>
              <a:rPr lang="fr-FR" altLang="fr-FR" sz="1000" dirty="0">
                <a:solidFill>
                  <a:srgbClr val="58585A"/>
                </a:solidFill>
                <a:latin typeface="Arial" panose="020B0604020202020204" pitchFamily="34" charset="0"/>
              </a:rPr>
              <a:t>FNAC DARTY PARTICIPATIONS ET SERVICES</a:t>
            </a:r>
          </a:p>
          <a:p>
            <a:pPr>
              <a:spcBef>
                <a:spcPct val="20000"/>
              </a:spcBef>
              <a:buClr>
                <a:srgbClr val="B0BC00"/>
              </a:buClr>
              <a:buSzPct val="60000"/>
              <a:defRPr/>
            </a:pPr>
            <a:r>
              <a:rPr lang="fr-FR" altLang="fr-FR" sz="1000" dirty="0">
                <a:solidFill>
                  <a:srgbClr val="58585A"/>
                </a:solidFill>
                <a:latin typeface="Arial" panose="020B0604020202020204" pitchFamily="34" charset="0"/>
              </a:rPr>
              <a:t>ITM ALIMENTAIRE INTERNATIONAL</a:t>
            </a:r>
          </a:p>
          <a:p>
            <a:pPr>
              <a:spcBef>
                <a:spcPct val="20000"/>
              </a:spcBef>
              <a:buClr>
                <a:srgbClr val="B0BC00"/>
              </a:buClr>
              <a:buSzPct val="60000"/>
              <a:defRPr/>
            </a:pPr>
            <a:r>
              <a:rPr lang="fr-FR" altLang="fr-FR" sz="1000" dirty="0">
                <a:solidFill>
                  <a:srgbClr val="58585A"/>
                </a:solidFill>
                <a:latin typeface="Arial" panose="020B0604020202020204" pitchFamily="34" charset="0"/>
              </a:rPr>
              <a:t>LA CITE</a:t>
            </a:r>
          </a:p>
          <a:p>
            <a:pPr>
              <a:spcBef>
                <a:spcPct val="20000"/>
              </a:spcBef>
              <a:buClr>
                <a:srgbClr val="B0BC00"/>
              </a:buClr>
              <a:buSzPct val="60000"/>
              <a:defRPr/>
            </a:pPr>
            <a:r>
              <a:rPr lang="fr-FR" altLang="fr-FR" sz="1000" dirty="0">
                <a:solidFill>
                  <a:srgbClr val="58585A"/>
                </a:solidFill>
                <a:latin typeface="Arial" panose="020B0604020202020204" pitchFamily="34" charset="0"/>
              </a:rPr>
              <a:t>"Association pour le développement de l'alternance </a:t>
            </a:r>
            <a:r>
              <a:rPr lang="fr-FR" altLang="fr-FR" sz="1000" dirty="0" err="1">
                <a:solidFill>
                  <a:srgbClr val="58585A"/>
                </a:solidFill>
                <a:latin typeface="Arial" panose="020B0604020202020204" pitchFamily="34" charset="0"/>
              </a:rPr>
              <a:t>auservice</a:t>
            </a:r>
            <a:r>
              <a:rPr lang="fr-FR" altLang="fr-FR" sz="1000" dirty="0">
                <a:solidFill>
                  <a:srgbClr val="58585A"/>
                </a:solidFill>
                <a:latin typeface="Arial" panose="020B0604020202020204" pitchFamily="34" charset="0"/>
              </a:rPr>
              <a:t> de la mobilité urbaine"</a:t>
            </a:r>
          </a:p>
          <a:p>
            <a:pPr>
              <a:spcBef>
                <a:spcPct val="20000"/>
              </a:spcBef>
              <a:buClr>
                <a:srgbClr val="B0BC00"/>
              </a:buClr>
              <a:buSzPct val="60000"/>
              <a:defRPr/>
            </a:pPr>
            <a:r>
              <a:rPr lang="fr-FR" altLang="fr-FR" sz="1000" dirty="0">
                <a:solidFill>
                  <a:srgbClr val="58585A"/>
                </a:solidFill>
                <a:latin typeface="Arial" panose="020B0604020202020204" pitchFamily="34" charset="0"/>
              </a:rPr>
              <a:t>L'ACADEMIE BY ELIOR</a:t>
            </a:r>
          </a:p>
          <a:p>
            <a:pPr>
              <a:spcBef>
                <a:spcPct val="20000"/>
              </a:spcBef>
              <a:buClr>
                <a:srgbClr val="B0BC00"/>
              </a:buClr>
              <a:buSzPct val="60000"/>
              <a:defRPr/>
            </a:pPr>
            <a:r>
              <a:rPr lang="fr-FR" altLang="fr-FR" sz="1000" dirty="0">
                <a:solidFill>
                  <a:srgbClr val="58585A"/>
                </a:solidFill>
                <a:latin typeface="Arial" panose="020B0604020202020204" pitchFamily="34" charset="0"/>
              </a:rPr>
              <a:t>REAL CAMPUS BY L'OREAL</a:t>
            </a:r>
          </a:p>
          <a:p>
            <a:pPr>
              <a:spcBef>
                <a:spcPct val="20000"/>
              </a:spcBef>
              <a:buClr>
                <a:srgbClr val="B0BC00"/>
              </a:buClr>
              <a:buSzPct val="60000"/>
              <a:defRPr/>
            </a:pPr>
            <a:r>
              <a:rPr lang="fr-FR" altLang="fr-FR" sz="1000" dirty="0">
                <a:solidFill>
                  <a:srgbClr val="58585A"/>
                </a:solidFill>
                <a:latin typeface="Arial" panose="020B0604020202020204" pitchFamily="34" charset="0"/>
              </a:rPr>
              <a:t>CFA des chefs</a:t>
            </a:r>
          </a:p>
          <a:p>
            <a:pPr>
              <a:spcBef>
                <a:spcPct val="20000"/>
              </a:spcBef>
              <a:buClr>
                <a:srgbClr val="B0BC00"/>
              </a:buClr>
              <a:buSzPct val="60000"/>
              <a:defRPr/>
            </a:pPr>
            <a:r>
              <a:rPr lang="fr-FR" altLang="fr-FR" sz="1000" dirty="0">
                <a:solidFill>
                  <a:srgbClr val="58585A"/>
                </a:solidFill>
                <a:latin typeface="Arial" panose="020B0604020202020204" pitchFamily="34" charset="0"/>
              </a:rPr>
              <a:t>CFA ENGIE</a:t>
            </a:r>
          </a:p>
          <a:p>
            <a:pPr>
              <a:spcBef>
                <a:spcPct val="20000"/>
              </a:spcBef>
              <a:buClr>
                <a:srgbClr val="B0BC00"/>
              </a:buClr>
              <a:buSzPct val="60000"/>
              <a:defRPr/>
            </a:pPr>
            <a:r>
              <a:rPr lang="fr-FR" altLang="fr-FR" sz="1000" dirty="0">
                <a:solidFill>
                  <a:srgbClr val="58585A"/>
                </a:solidFill>
                <a:latin typeface="Arial" panose="020B0604020202020204" pitchFamily="34" charset="0"/>
              </a:rPr>
              <a:t>LE STUDIO</a:t>
            </a:r>
          </a:p>
          <a:p>
            <a:pPr>
              <a:spcBef>
                <a:spcPct val="20000"/>
              </a:spcBef>
              <a:buClr>
                <a:srgbClr val="B0BC00"/>
              </a:buClr>
              <a:buSzPct val="60000"/>
              <a:defRPr/>
            </a:pPr>
            <a:r>
              <a:rPr lang="fr-FR" altLang="fr-FR" sz="1000" dirty="0">
                <a:solidFill>
                  <a:srgbClr val="58585A"/>
                </a:solidFill>
                <a:latin typeface="Arial" panose="020B0604020202020204" pitchFamily="34" charset="0"/>
              </a:rPr>
              <a:t>ACADEMIE BY TRANSDEV</a:t>
            </a:r>
          </a:p>
          <a:p>
            <a:pPr>
              <a:spcBef>
                <a:spcPct val="20000"/>
              </a:spcBef>
              <a:buClr>
                <a:srgbClr val="B0BC00"/>
              </a:buClr>
              <a:buSzPct val="60000"/>
              <a:defRPr/>
            </a:pPr>
            <a:r>
              <a:rPr lang="fr-FR" altLang="fr-FR" sz="1000" dirty="0">
                <a:solidFill>
                  <a:srgbClr val="58585A"/>
                </a:solidFill>
                <a:latin typeface="Arial" panose="020B0604020202020204" pitchFamily="34" charset="0"/>
              </a:rPr>
              <a:t>CENTRE DE FORMATION D'APPRENTIS HERMES</a:t>
            </a:r>
          </a:p>
          <a:p>
            <a:pPr>
              <a:spcBef>
                <a:spcPct val="20000"/>
              </a:spcBef>
              <a:buClr>
                <a:srgbClr val="B0BC00"/>
              </a:buClr>
              <a:buSzPct val="60000"/>
              <a:defRPr/>
            </a:pPr>
            <a:r>
              <a:rPr lang="fr-FR" altLang="fr-FR" sz="1000" dirty="0">
                <a:solidFill>
                  <a:srgbClr val="58585A"/>
                </a:solidFill>
                <a:latin typeface="Arial" panose="020B0604020202020204" pitchFamily="34" charset="0"/>
              </a:rPr>
              <a:t>ECOLE SUPERIEURE D'INFORMATIQUE ET D'INTELLIGENCE ARTIFICIELLE-ESIIA</a:t>
            </a:r>
          </a:p>
          <a:p>
            <a:pPr>
              <a:spcBef>
                <a:spcPct val="20000"/>
              </a:spcBef>
              <a:buClr>
                <a:srgbClr val="B0BC00"/>
              </a:buClr>
              <a:buSzPct val="60000"/>
              <a:defRPr/>
            </a:pPr>
            <a:r>
              <a:rPr lang="fr-FR" altLang="fr-FR" sz="1000" dirty="0">
                <a:solidFill>
                  <a:srgbClr val="58585A"/>
                </a:solidFill>
                <a:latin typeface="Arial" panose="020B0604020202020204" pitchFamily="34" charset="0"/>
              </a:rPr>
              <a:t>CFA MCDONALD'S</a:t>
            </a:r>
          </a:p>
          <a:p>
            <a:pPr>
              <a:spcBef>
                <a:spcPct val="20000"/>
              </a:spcBef>
              <a:buClr>
                <a:srgbClr val="B0BC00"/>
              </a:buClr>
              <a:buSzPct val="60000"/>
              <a:defRPr/>
            </a:pPr>
            <a:r>
              <a:rPr lang="fr-FR" altLang="fr-FR" sz="1000" dirty="0">
                <a:solidFill>
                  <a:srgbClr val="58585A"/>
                </a:solidFill>
                <a:latin typeface="Arial" panose="020B0604020202020204" pitchFamily="34" charset="0"/>
              </a:rPr>
              <a:t>CFA GALOIS</a:t>
            </a:r>
          </a:p>
          <a:p>
            <a:pPr marL="457200" indent="-457200">
              <a:spcBef>
                <a:spcPct val="20000"/>
              </a:spcBef>
              <a:buClr>
                <a:srgbClr val="B0BC00"/>
              </a:buClr>
              <a:buSzPct val="60000"/>
              <a:buFontTx/>
              <a:buAutoNum type="arabicPlain" startAt="729"/>
              <a:defRPr/>
            </a:pPr>
            <a:endParaRPr lang="fr-FR" altLang="fr-FR" sz="2000" dirty="0">
              <a:solidFill>
                <a:srgbClr val="58585A"/>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B841A6F-E882-2C9B-0A86-EF8C82A080A5}"/>
              </a:ext>
            </a:extLst>
          </p:cNvPr>
          <p:cNvSpPr>
            <a:spLocks noGrp="1"/>
          </p:cNvSpPr>
          <p:nvPr>
            <p:ph idx="1"/>
          </p:nvPr>
        </p:nvSpPr>
        <p:spPr>
          <a:xfrm>
            <a:off x="685800" y="1268413"/>
            <a:ext cx="7620000" cy="5040312"/>
          </a:xfrm>
        </p:spPr>
        <p:txBody>
          <a:bodyPr/>
          <a:lstStyle/>
          <a:p>
            <a:pPr marL="344487" algn="just" defTabSz="449263">
              <a:buFont typeface="Arial" panose="020B0604020202020204" pitchFamily="34" charset="0"/>
              <a:buChar char="•"/>
              <a:defRPr/>
            </a:pPr>
            <a:r>
              <a:rPr lang="fr-FR" altLang="fr-FR" dirty="0">
                <a:solidFill>
                  <a:schemeClr val="tx1"/>
                </a:solidFill>
                <a:latin typeface="Calibri" pitchFamily="32" charset="0"/>
              </a:rPr>
              <a:t>Le contrôle administratif porte sur le respect des conditions administratives fixées par le code du travail (règlement intérieur, titres et qualités des formateurs, conventions de formation…); </a:t>
            </a:r>
          </a:p>
          <a:p>
            <a:pPr marL="458787" indent="-457200" algn="just" defTabSz="449263">
              <a:buFontTx/>
              <a:buChar char="-"/>
              <a:defRPr/>
            </a:pPr>
            <a:endParaRPr lang="fr-FR" altLang="fr-FR" dirty="0">
              <a:solidFill>
                <a:schemeClr val="tx1"/>
              </a:solidFill>
              <a:latin typeface="Calibri" pitchFamily="32" charset="0"/>
            </a:endParaRPr>
          </a:p>
          <a:p>
            <a:pPr marL="344487" algn="just" defTabSz="449263">
              <a:buFont typeface="Arial" panose="020B0604020202020204" pitchFamily="34" charset="0"/>
              <a:buChar char="•"/>
              <a:defRPr/>
            </a:pPr>
            <a:r>
              <a:rPr lang="fr-FR" altLang="fr-FR" dirty="0">
                <a:solidFill>
                  <a:schemeClr val="tx1"/>
                </a:solidFill>
                <a:latin typeface="Calibri" pitchFamily="32" charset="0"/>
              </a:rPr>
              <a:t>Le contrôle de la réalisation des actions consiste à caractériser l’inexécution des formations ou leur exclusion du champ de la formation professionnelle continue sur la base des constats opérés; </a:t>
            </a:r>
          </a:p>
          <a:p>
            <a:pPr marL="458787" indent="-457200" algn="just" defTabSz="449263">
              <a:buFontTx/>
              <a:buChar char="-"/>
              <a:defRPr/>
            </a:pPr>
            <a:endParaRPr lang="fr-FR" altLang="fr-FR" dirty="0">
              <a:solidFill>
                <a:schemeClr val="tx1"/>
              </a:solidFill>
              <a:latin typeface="Calibri" pitchFamily="32" charset="0"/>
            </a:endParaRPr>
          </a:p>
          <a:p>
            <a:pPr marL="344487" algn="just" defTabSz="449263">
              <a:buFont typeface="Arial" panose="020B0604020202020204" pitchFamily="34" charset="0"/>
              <a:buChar char="•"/>
              <a:defRPr/>
            </a:pPr>
            <a:r>
              <a:rPr lang="fr-FR" altLang="fr-FR" dirty="0">
                <a:solidFill>
                  <a:schemeClr val="tx1"/>
                </a:solidFill>
                <a:latin typeface="Calibri" pitchFamily="32" charset="0"/>
              </a:rPr>
              <a:t>Le contrôle financier conduit au rejet des dépenses    considérées comme non rattachables ou </a:t>
            </a:r>
            <a:r>
              <a:rPr lang="fr-FR" altLang="fr-FR" dirty="0" err="1">
                <a:solidFill>
                  <a:schemeClr val="tx1"/>
                </a:solidFill>
                <a:latin typeface="Calibri" pitchFamily="32" charset="0"/>
              </a:rPr>
              <a:t>bien-fondées</a:t>
            </a:r>
            <a:r>
              <a:rPr lang="fr-FR" altLang="fr-FR" dirty="0">
                <a:solidFill>
                  <a:schemeClr val="tx1"/>
                </a:solidFill>
                <a:latin typeface="Calibri" pitchFamily="32" charset="0"/>
              </a:rPr>
              <a:t>.</a:t>
            </a:r>
          </a:p>
          <a:p>
            <a:pPr marL="344487" algn="just" defTabSz="449263">
              <a:buFont typeface="Arial" panose="020B0604020202020204" pitchFamily="34" charset="0"/>
              <a:buChar char="•"/>
              <a:defRPr/>
            </a:pPr>
            <a:endParaRPr lang="fr-FR" altLang="fr-FR" dirty="0">
              <a:solidFill>
                <a:schemeClr val="tx1"/>
              </a:solidFill>
              <a:latin typeface="Calibri" pitchFamily="32" charset="0"/>
            </a:endParaRPr>
          </a:p>
          <a:p>
            <a:pPr marL="344487" algn="just" defTabSz="449263">
              <a:buFont typeface="Arial" panose="020B0604020202020204" pitchFamily="34" charset="0"/>
              <a:buChar char="•"/>
              <a:defRPr/>
            </a:pPr>
            <a:r>
              <a:rPr lang="fr-FR" altLang="fr-FR" dirty="0">
                <a:solidFill>
                  <a:schemeClr val="tx1"/>
                </a:solidFill>
                <a:latin typeface="Calibri" pitchFamily="32" charset="0"/>
              </a:rPr>
              <a:t>Le contrôle peut conclure à l’établissement et utilisation de documents avec mentions inexactes en vue d’obtenir indûment la prise en charge de formation (sanction)</a:t>
            </a:r>
          </a:p>
          <a:p>
            <a:pPr>
              <a:defRPr/>
            </a:pPr>
            <a:endParaRPr lang="fr-FR" dirty="0"/>
          </a:p>
        </p:txBody>
      </p:sp>
      <p:sp>
        <p:nvSpPr>
          <p:cNvPr id="33795" name="Espace réservé du texte 2">
            <a:extLst>
              <a:ext uri="{FF2B5EF4-FFF2-40B4-BE49-F238E27FC236}">
                <a16:creationId xmlns:a16="http://schemas.microsoft.com/office/drawing/2014/main" id="{5AF837B4-15F7-0BFF-B53D-79C584919486}"/>
              </a:ext>
            </a:extLst>
          </p:cNvPr>
          <p:cNvSpPr>
            <a:spLocks noGrp="1"/>
          </p:cNvSpPr>
          <p:nvPr>
            <p:ph type="body" sz="quarter" idx="11"/>
          </p:nvPr>
        </p:nvSpPr>
        <p:spPr bwMode="auto">
          <a:xfrm>
            <a:off x="971600" y="297656"/>
            <a:ext cx="8713787"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Le contrôle des organismes de formation</a:t>
            </a:r>
          </a:p>
        </p:txBody>
      </p:sp>
      <p:sp>
        <p:nvSpPr>
          <p:cNvPr id="33796" name="Espace réservé du numéro de diapositive 3">
            <a:extLst>
              <a:ext uri="{FF2B5EF4-FFF2-40B4-BE49-F238E27FC236}">
                <a16:creationId xmlns:a16="http://schemas.microsoft.com/office/drawing/2014/main" id="{4E115FE0-54DA-C3E8-80A6-806967D0E98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BB107BE-D9A0-4040-BC0E-70DCB257097B}" type="slidenum">
              <a:rPr lang="fr-FR" altLang="fr-FR" sz="1400" smtClean="0">
                <a:solidFill>
                  <a:srgbClr val="000000"/>
                </a:solidFill>
                <a:latin typeface="Calibri" panose="020F0502020204030204" pitchFamily="34" charset="0"/>
                <a:cs typeface="Calibri" panose="020F0502020204030204" pitchFamily="34" charset="0"/>
              </a:rPr>
              <a:pPr/>
              <a:t>4</a:t>
            </a:fld>
            <a:endParaRPr lang="fr-FR" altLang="fr-FR" sz="1400">
              <a:solidFill>
                <a:srgbClr val="000000"/>
              </a:solidFill>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numéro de diapositive 1">
            <a:extLst>
              <a:ext uri="{FF2B5EF4-FFF2-40B4-BE49-F238E27FC236}">
                <a16:creationId xmlns:a16="http://schemas.microsoft.com/office/drawing/2014/main" id="{52C570F9-33B1-F6FD-551F-D07D63421285}"/>
              </a:ext>
            </a:extLst>
          </p:cNvPr>
          <p:cNvSpPr>
            <a:spLocks noGrp="1"/>
          </p:cNvSpPr>
          <p:nvPr>
            <p:ph type="sldNum" sz="quarter" idx="16"/>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47708C4-8343-49D5-A069-CF1CFA89057D}" type="slidenum">
              <a:rPr lang="fr-FR" altLang="fr-FR" sz="700">
                <a:solidFill>
                  <a:srgbClr val="000000"/>
                </a:solidFill>
              </a:rPr>
              <a:pPr/>
              <a:t>5</a:t>
            </a:fld>
            <a:endParaRPr lang="fr-FR" altLang="fr-FR" sz="700">
              <a:solidFill>
                <a:srgbClr val="000000"/>
              </a:solidFill>
            </a:endParaRPr>
          </a:p>
        </p:txBody>
      </p:sp>
      <p:sp>
        <p:nvSpPr>
          <p:cNvPr id="4" name="Espace réservé de la date 3">
            <a:extLst>
              <a:ext uri="{FF2B5EF4-FFF2-40B4-BE49-F238E27FC236}">
                <a16:creationId xmlns:a16="http://schemas.microsoft.com/office/drawing/2014/main" id="{B71AA997-7F0A-9544-46E3-0510872D6406}"/>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92292A1F-E735-C8B0-7507-AD9ADB66D891}"/>
              </a:ext>
            </a:extLst>
          </p:cNvPr>
          <p:cNvSpPr>
            <a:spLocks noGrp="1"/>
          </p:cNvSpPr>
          <p:nvPr>
            <p:ph type="ftr" sz="quarter" idx="18"/>
          </p:nvPr>
        </p:nvSpPr>
        <p:spPr/>
        <p:txBody>
          <a:bodyPr/>
          <a:lstStyle/>
          <a:p>
            <a:pPr>
              <a:defRPr/>
            </a:pPr>
            <a:endParaRPr lang="fr-FR" dirty="0"/>
          </a:p>
        </p:txBody>
      </p:sp>
      <p:sp>
        <p:nvSpPr>
          <p:cNvPr id="9" name="ZoneTexte 8">
            <a:extLst>
              <a:ext uri="{FF2B5EF4-FFF2-40B4-BE49-F238E27FC236}">
                <a16:creationId xmlns:a16="http://schemas.microsoft.com/office/drawing/2014/main" id="{B547D851-1C8C-77E9-B867-14668D01054D}"/>
              </a:ext>
            </a:extLst>
          </p:cNvPr>
          <p:cNvSpPr txBox="1"/>
          <p:nvPr/>
        </p:nvSpPr>
        <p:spPr>
          <a:xfrm>
            <a:off x="323850" y="1316038"/>
            <a:ext cx="8569325" cy="2309812"/>
          </a:xfrm>
          <a:prstGeom prst="rect">
            <a:avLst/>
          </a:prstGeom>
          <a:noFill/>
        </p:spPr>
        <p:txBody>
          <a:bodyPr>
            <a:spAutoFit/>
          </a:bodyPr>
          <a:lstStyle/>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endParaRPr lang="fr-FR" altLang="fr-FR" sz="1800" dirty="0">
              <a:solidFill>
                <a:srgbClr val="000000"/>
              </a:solidFill>
              <a:latin typeface="Arial"/>
              <a:cs typeface="+mn-cs"/>
            </a:endParaRPr>
          </a:p>
          <a:p>
            <a:pPr eaLnBrk="1" fontAlgn="auto" hangingPunct="1">
              <a:spcBef>
                <a:spcPts val="0"/>
              </a:spcBef>
              <a:spcAft>
                <a:spcPts val="0"/>
              </a:spcAft>
              <a:defRPr/>
            </a:pPr>
            <a:r>
              <a:rPr lang="fr-FR" altLang="fr-FR" sz="1800" b="1" dirty="0">
                <a:solidFill>
                  <a:srgbClr val="000000"/>
                </a:solidFill>
                <a:latin typeface="Arial"/>
                <a:cs typeface="+mn-cs"/>
              </a:rPr>
              <a:t>LE CONTRÔLE DE LA FORMATION PROFESSIONNELLE</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numéro de diapositive 1">
            <a:extLst>
              <a:ext uri="{FF2B5EF4-FFF2-40B4-BE49-F238E27FC236}">
                <a16:creationId xmlns:a16="http://schemas.microsoft.com/office/drawing/2014/main" id="{88287D88-8B8B-37DC-4241-FCA8B5283DED}"/>
              </a:ext>
            </a:extLst>
          </p:cNvPr>
          <p:cNvSpPr>
            <a:spLocks noGrp="1"/>
          </p:cNvSpPr>
          <p:nvPr>
            <p:ph type="sldNum" sz="quarter" idx="16"/>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F82A2B4-A1B8-4912-889A-81BADF7A94A0}" type="slidenum">
              <a:rPr lang="fr-FR" altLang="fr-FR" sz="700">
                <a:solidFill>
                  <a:srgbClr val="000000"/>
                </a:solidFill>
              </a:rPr>
              <a:pPr/>
              <a:t>6</a:t>
            </a:fld>
            <a:endParaRPr lang="fr-FR" altLang="fr-FR" sz="700" dirty="0">
              <a:solidFill>
                <a:srgbClr val="000000"/>
              </a:solidFill>
            </a:endParaRPr>
          </a:p>
        </p:txBody>
      </p:sp>
      <p:sp>
        <p:nvSpPr>
          <p:cNvPr id="4" name="Espace réservé de la date 3">
            <a:extLst>
              <a:ext uri="{FF2B5EF4-FFF2-40B4-BE49-F238E27FC236}">
                <a16:creationId xmlns:a16="http://schemas.microsoft.com/office/drawing/2014/main" id="{03FE7DAA-12C1-41D1-622D-27E22F37C640}"/>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985DBD49-9CA4-5BDB-5370-842B6CEDC88A}"/>
              </a:ext>
            </a:extLst>
          </p:cNvPr>
          <p:cNvSpPr>
            <a:spLocks noGrp="1"/>
          </p:cNvSpPr>
          <p:nvPr>
            <p:ph type="ftr" sz="quarter" idx="18"/>
          </p:nvPr>
        </p:nvSpPr>
        <p:spPr/>
        <p:txBody>
          <a:bodyPr/>
          <a:lstStyle/>
          <a:p>
            <a:pPr>
              <a:defRPr/>
            </a:pPr>
            <a:endParaRPr lang="fr-FR" dirty="0"/>
          </a:p>
        </p:txBody>
      </p:sp>
      <p:sp>
        <p:nvSpPr>
          <p:cNvPr id="9" name="ZoneTexte 8">
            <a:extLst>
              <a:ext uri="{FF2B5EF4-FFF2-40B4-BE49-F238E27FC236}">
                <a16:creationId xmlns:a16="http://schemas.microsoft.com/office/drawing/2014/main" id="{C4375812-6597-58DB-F5B5-55A2B5D75B01}"/>
              </a:ext>
            </a:extLst>
          </p:cNvPr>
          <p:cNvSpPr txBox="1"/>
          <p:nvPr/>
        </p:nvSpPr>
        <p:spPr>
          <a:xfrm>
            <a:off x="395288" y="1220788"/>
            <a:ext cx="8424862" cy="2308324"/>
          </a:xfrm>
          <a:prstGeom prst="rect">
            <a:avLst/>
          </a:prstGeom>
          <a:noFill/>
        </p:spPr>
        <p:txBody>
          <a:bodyPr>
            <a:spAutoFit/>
          </a:bodyPr>
          <a:lstStyle/>
          <a:p>
            <a:pPr algn="just" eaLnBrk="1" fontAlgn="auto" hangingPunct="1">
              <a:spcBef>
                <a:spcPts val="0"/>
              </a:spcBef>
              <a:spcAft>
                <a:spcPts val="0"/>
              </a:spcAft>
              <a:defRPr/>
            </a:pPr>
            <a:r>
              <a:rPr lang="fr-FR" altLang="fr-FR" sz="1800" dirty="0">
                <a:solidFill>
                  <a:srgbClr val="000000"/>
                </a:solidFill>
                <a:latin typeface="Arial"/>
                <a:cs typeface="+mn-cs"/>
              </a:rPr>
              <a:t>Le contrôle peut porter sur tout ou partie de l’activité, des actions de formation ou des dépenses de l’organismes.</a:t>
            </a:r>
          </a:p>
          <a:p>
            <a:pPr algn="just" eaLnBrk="1" fontAlgn="auto" hangingPunct="1">
              <a:spcBef>
                <a:spcPts val="0"/>
              </a:spcBef>
              <a:spcAft>
                <a:spcPts val="0"/>
              </a:spcAft>
              <a:defRPr/>
            </a:pPr>
            <a:r>
              <a:rPr lang="fr-FR" altLang="fr-FR" sz="1800" dirty="0">
                <a:solidFill>
                  <a:srgbClr val="49311F">
                    <a:lumMod val="60000"/>
                    <a:lumOff val="40000"/>
                  </a:srgbClr>
                </a:solidFill>
                <a:latin typeface="Arial"/>
                <a:cs typeface="+mn-cs"/>
              </a:rPr>
              <a:t>Article L.6361-3 du Code du travail</a:t>
            </a:r>
          </a:p>
          <a:p>
            <a:pPr algn="just" eaLnBrk="1" fontAlgn="auto" hangingPunct="1">
              <a:spcBef>
                <a:spcPts val="0"/>
              </a:spcBef>
              <a:spcAft>
                <a:spcPts val="0"/>
              </a:spcAft>
              <a:defRPr/>
            </a:pPr>
            <a:endParaRPr lang="fr-FR" altLang="fr-FR" sz="1800" dirty="0">
              <a:solidFill>
                <a:srgbClr val="000000"/>
              </a:solidFill>
              <a:latin typeface="Arial"/>
              <a:cs typeface="+mn-cs"/>
            </a:endParaRPr>
          </a:p>
          <a:p>
            <a:pPr algn="just" eaLnBrk="1" fontAlgn="auto" hangingPunct="1">
              <a:spcBef>
                <a:spcPts val="0"/>
              </a:spcBef>
              <a:spcAft>
                <a:spcPts val="0"/>
              </a:spcAft>
              <a:defRPr/>
            </a:pPr>
            <a:r>
              <a:rPr lang="fr-FR" altLang="fr-FR" sz="1800" dirty="0">
                <a:solidFill>
                  <a:srgbClr val="000000"/>
                </a:solidFill>
                <a:latin typeface="Arial"/>
                <a:cs typeface="+mn-cs"/>
              </a:rPr>
              <a:t>Le contrôle peut être opéré sur place ou sur pièces.</a:t>
            </a:r>
          </a:p>
          <a:p>
            <a:pPr algn="just" eaLnBrk="1" fontAlgn="auto" hangingPunct="1">
              <a:spcBef>
                <a:spcPts val="0"/>
              </a:spcBef>
              <a:spcAft>
                <a:spcPts val="0"/>
              </a:spcAft>
              <a:defRPr/>
            </a:pPr>
            <a:r>
              <a:rPr lang="fr-FR" altLang="fr-FR" sz="1800" dirty="0">
                <a:solidFill>
                  <a:srgbClr val="49311F">
                    <a:lumMod val="60000"/>
                    <a:lumOff val="40000"/>
                  </a:srgbClr>
                </a:solidFill>
                <a:latin typeface="Arial"/>
                <a:cs typeface="+mn-cs"/>
              </a:rPr>
              <a:t>Article L.6362-8 du Code du travail</a:t>
            </a:r>
          </a:p>
          <a:p>
            <a:pPr algn="just" eaLnBrk="1" fontAlgn="auto" hangingPunct="1">
              <a:spcBef>
                <a:spcPts val="0"/>
              </a:spcBef>
              <a:spcAft>
                <a:spcPts val="0"/>
              </a:spcAft>
              <a:defRPr/>
            </a:pPr>
            <a:endParaRPr lang="fr-FR" altLang="fr-FR" sz="1800" dirty="0">
              <a:solidFill>
                <a:srgbClr val="000000"/>
              </a:solidFill>
              <a:latin typeface="Arial"/>
              <a:cs typeface="+mn-cs"/>
            </a:endParaRPr>
          </a:p>
          <a:p>
            <a:pPr algn="just" eaLnBrk="1" fontAlgn="auto" hangingPunct="1">
              <a:spcBef>
                <a:spcPts val="0"/>
              </a:spcBef>
              <a:spcAft>
                <a:spcPts val="0"/>
              </a:spcAft>
              <a:defRPr/>
            </a:pPr>
            <a:r>
              <a:rPr lang="fr-FR" altLang="fr-FR" sz="1800" dirty="0">
                <a:solidFill>
                  <a:srgbClr val="000000"/>
                </a:solidFill>
                <a:latin typeface="Arial"/>
                <a:cs typeface="+mn-cs"/>
              </a:rPr>
              <a:t>Le contrôle peut être prévu à l’avance (envoi d’un avis de contrôle) ou inopiné,</a:t>
            </a:r>
            <a:endParaRPr lang="fr-FR" sz="1800" dirty="0">
              <a:solidFill>
                <a:srgbClr val="000000"/>
              </a:solidFill>
              <a:latin typeface="Arial"/>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u numéro de diapositive 1">
            <a:extLst>
              <a:ext uri="{FF2B5EF4-FFF2-40B4-BE49-F238E27FC236}">
                <a16:creationId xmlns:a16="http://schemas.microsoft.com/office/drawing/2014/main" id="{5D897421-04E6-01CE-652E-9E658F7A6C81}"/>
              </a:ext>
            </a:extLst>
          </p:cNvPr>
          <p:cNvSpPr>
            <a:spLocks noGrp="1"/>
          </p:cNvSpPr>
          <p:nvPr>
            <p:ph type="sldNum" sz="quarter" idx="16"/>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6AB5013A-9077-4BF9-9EA8-267CF7F24B4E}" type="slidenum">
              <a:rPr lang="fr-FR" altLang="fr-FR" sz="700">
                <a:solidFill>
                  <a:srgbClr val="000000"/>
                </a:solidFill>
              </a:rPr>
              <a:pPr/>
              <a:t>7</a:t>
            </a:fld>
            <a:endParaRPr lang="fr-FR" altLang="fr-FR" sz="700">
              <a:solidFill>
                <a:srgbClr val="000000"/>
              </a:solidFill>
            </a:endParaRPr>
          </a:p>
        </p:txBody>
      </p:sp>
      <p:sp>
        <p:nvSpPr>
          <p:cNvPr id="4" name="Espace réservé de la date 3">
            <a:extLst>
              <a:ext uri="{FF2B5EF4-FFF2-40B4-BE49-F238E27FC236}">
                <a16:creationId xmlns:a16="http://schemas.microsoft.com/office/drawing/2014/main" id="{9AC10CF9-DEE6-D070-C92F-95469180767D}"/>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CCD52518-2099-EF25-6C03-2CFD8E857D28}"/>
              </a:ext>
            </a:extLst>
          </p:cNvPr>
          <p:cNvSpPr>
            <a:spLocks noGrp="1"/>
          </p:cNvSpPr>
          <p:nvPr>
            <p:ph type="ftr" sz="quarter" idx="18"/>
          </p:nvPr>
        </p:nvSpPr>
        <p:spPr/>
        <p:txBody>
          <a:bodyPr/>
          <a:lstStyle/>
          <a:p>
            <a:pPr>
              <a:defRPr/>
            </a:pPr>
            <a:endParaRPr lang="fr-FR" dirty="0"/>
          </a:p>
        </p:txBody>
      </p:sp>
      <p:sp>
        <p:nvSpPr>
          <p:cNvPr id="9" name="ZoneTexte 8">
            <a:extLst>
              <a:ext uri="{FF2B5EF4-FFF2-40B4-BE49-F238E27FC236}">
                <a16:creationId xmlns:a16="http://schemas.microsoft.com/office/drawing/2014/main" id="{11AB9E88-3160-7D76-1EA0-4DDD067302E4}"/>
              </a:ext>
            </a:extLst>
          </p:cNvPr>
          <p:cNvSpPr txBox="1"/>
          <p:nvPr/>
        </p:nvSpPr>
        <p:spPr>
          <a:xfrm>
            <a:off x="323850" y="1220788"/>
            <a:ext cx="8351838" cy="3692525"/>
          </a:xfrm>
          <a:prstGeom prst="rect">
            <a:avLst/>
          </a:prstGeom>
          <a:noFill/>
        </p:spPr>
        <p:txBody>
          <a:bodyPr>
            <a:spAutoFit/>
          </a:bodyPr>
          <a:lstStyle/>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Avis de contrôle (facultatif)</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Contrôle sur place ou sur pièces</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Avis de fin de contrôle : le contrôle est terminé.</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Rapport de contrôle : constats et préconisation éventuelle de sanction(s). Réception dans les 3 mois suivants l’avis de fin de contrôle.</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Phase contradictoire d’un mois : observations écrites et possibilité d’entretien avec le chef de service.</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Si sanction : décision préfectorale </a:t>
            </a:r>
            <a:r>
              <a:rPr lang="fr-FR" altLang="fr-FR" sz="1800" u="sng" dirty="0">
                <a:solidFill>
                  <a:srgbClr val="000000"/>
                </a:solidFill>
                <a:latin typeface="Arial"/>
                <a:cs typeface="+mn-cs"/>
              </a:rPr>
              <a:t>exécutoire</a:t>
            </a:r>
            <a:r>
              <a:rPr lang="fr-FR" altLang="fr-FR" sz="1800" dirty="0">
                <a:solidFill>
                  <a:srgbClr val="000000"/>
                </a:solidFill>
                <a:latin typeface="Arial"/>
                <a:cs typeface="+mn-cs"/>
              </a:rPr>
              <a:t>.</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Contestation possible via un recours administratif préalable obligatoire.</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Si recours : seconde décision administrative préfectorale.</a:t>
            </a:r>
          </a:p>
          <a:p>
            <a:pPr algn="just" eaLnBrk="1" fontAlgn="auto" hangingPunct="1">
              <a:spcBef>
                <a:spcPts val="0"/>
              </a:spcBef>
              <a:spcAft>
                <a:spcPts val="0"/>
              </a:spcAft>
              <a:buFont typeface="Arial" pitchFamily="34" charset="0"/>
              <a:buAutoNum type="arabicPeriod"/>
              <a:defRPr/>
            </a:pPr>
            <a:r>
              <a:rPr lang="fr-FR" altLang="fr-FR" sz="1800" dirty="0">
                <a:solidFill>
                  <a:srgbClr val="000000"/>
                </a:solidFill>
                <a:latin typeface="Arial"/>
                <a:cs typeface="+mn-cs"/>
              </a:rPr>
              <a:t>Cette seconde décision peut faire l’objet d’un recours pour excès de pouvoir devant le tribunal administratif dans un délai de 2 mois.</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numéro de diapositive 1">
            <a:extLst>
              <a:ext uri="{FF2B5EF4-FFF2-40B4-BE49-F238E27FC236}">
                <a16:creationId xmlns:a16="http://schemas.microsoft.com/office/drawing/2014/main" id="{A36295D3-A1C6-27ED-CFCF-D9EE712A8281}"/>
              </a:ext>
            </a:extLst>
          </p:cNvPr>
          <p:cNvSpPr>
            <a:spLocks noGrp="1"/>
          </p:cNvSpPr>
          <p:nvPr>
            <p:ph type="sldNum" sz="quarter" idx="16"/>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E13BBA5-2C46-429A-AEAD-EE6687D58146}" type="slidenum">
              <a:rPr lang="fr-FR" altLang="fr-FR" sz="700">
                <a:solidFill>
                  <a:srgbClr val="000000"/>
                </a:solidFill>
              </a:rPr>
              <a:pPr/>
              <a:t>8</a:t>
            </a:fld>
            <a:endParaRPr lang="fr-FR" altLang="fr-FR" sz="700" dirty="0">
              <a:solidFill>
                <a:srgbClr val="000000"/>
              </a:solidFill>
            </a:endParaRPr>
          </a:p>
        </p:txBody>
      </p:sp>
      <p:sp>
        <p:nvSpPr>
          <p:cNvPr id="4" name="Espace réservé de la date 3">
            <a:extLst>
              <a:ext uri="{FF2B5EF4-FFF2-40B4-BE49-F238E27FC236}">
                <a16:creationId xmlns:a16="http://schemas.microsoft.com/office/drawing/2014/main" id="{FB9D092C-3F15-9400-3A9D-7A7DF6489D1C}"/>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A8A718B3-AF53-36E1-2A85-8D428D6E338C}"/>
              </a:ext>
            </a:extLst>
          </p:cNvPr>
          <p:cNvSpPr>
            <a:spLocks noGrp="1"/>
          </p:cNvSpPr>
          <p:nvPr>
            <p:ph type="ftr" sz="quarter" idx="18"/>
          </p:nvPr>
        </p:nvSpPr>
        <p:spPr/>
        <p:txBody>
          <a:bodyPr/>
          <a:lstStyle/>
          <a:p>
            <a:pPr>
              <a:defRPr/>
            </a:pPr>
            <a:endParaRPr lang="fr-FR" dirty="0"/>
          </a:p>
        </p:txBody>
      </p:sp>
      <p:sp>
        <p:nvSpPr>
          <p:cNvPr id="9" name="ZoneTexte 8">
            <a:extLst>
              <a:ext uri="{FF2B5EF4-FFF2-40B4-BE49-F238E27FC236}">
                <a16:creationId xmlns:a16="http://schemas.microsoft.com/office/drawing/2014/main" id="{A65C6515-41FD-0407-72C1-74BFA7C72CFB}"/>
              </a:ext>
            </a:extLst>
          </p:cNvPr>
          <p:cNvSpPr txBox="1"/>
          <p:nvPr/>
        </p:nvSpPr>
        <p:spPr>
          <a:xfrm>
            <a:off x="395288" y="1220788"/>
            <a:ext cx="8137525" cy="2862262"/>
          </a:xfrm>
          <a:prstGeom prst="rect">
            <a:avLst/>
          </a:prstGeom>
          <a:noFill/>
        </p:spPr>
        <p:txBody>
          <a:bodyPr>
            <a:spAutoFit/>
          </a:bodyPr>
          <a:lstStyle/>
          <a:p>
            <a:pPr algn="just" eaLnBrk="1" fontAlgn="auto" hangingPunct="1">
              <a:spcBef>
                <a:spcPts val="0"/>
              </a:spcBef>
              <a:spcAft>
                <a:spcPts val="0"/>
              </a:spcAft>
              <a:defRPr/>
            </a:pPr>
            <a:r>
              <a:rPr lang="fr-FR" altLang="fr-FR" sz="1800" dirty="0">
                <a:solidFill>
                  <a:srgbClr val="000000"/>
                </a:solidFill>
                <a:latin typeface="Arial"/>
                <a:cs typeface="+mn-cs"/>
              </a:rPr>
              <a:t>L’organisme de formation doit être en mesure d’établir l’origine des fonds perçus et la réalité des dépenses exposées. </a:t>
            </a:r>
          </a:p>
          <a:p>
            <a:pPr algn="just" eaLnBrk="1" fontAlgn="auto" hangingPunct="1">
              <a:spcBef>
                <a:spcPts val="0"/>
              </a:spcBef>
              <a:spcAft>
                <a:spcPts val="0"/>
              </a:spcAft>
              <a:defRPr/>
            </a:pPr>
            <a:endParaRPr lang="fr-FR" altLang="fr-FR" sz="1800" dirty="0">
              <a:solidFill>
                <a:srgbClr val="000000"/>
              </a:solidFill>
              <a:latin typeface="Arial"/>
              <a:cs typeface="+mn-cs"/>
            </a:endParaRPr>
          </a:p>
          <a:p>
            <a:pPr algn="just" eaLnBrk="1" fontAlgn="auto" hangingPunct="1">
              <a:spcBef>
                <a:spcPts val="0"/>
              </a:spcBef>
              <a:spcAft>
                <a:spcPts val="0"/>
              </a:spcAft>
              <a:defRPr/>
            </a:pPr>
            <a:r>
              <a:rPr lang="fr-FR" altLang="fr-FR" sz="1800" dirty="0">
                <a:solidFill>
                  <a:srgbClr val="000000"/>
                </a:solidFill>
                <a:latin typeface="Arial"/>
                <a:cs typeface="+mn-cs"/>
              </a:rPr>
              <a:t>Il doit justifier du rattachement de ces dépenses à l’activité de formation, ainsi que de leur bien-fondé et de la conformité de leur utilisation aux dispositions légales régissant ces activités.</a:t>
            </a:r>
          </a:p>
          <a:p>
            <a:pPr algn="just" eaLnBrk="1" fontAlgn="auto" hangingPunct="1">
              <a:spcBef>
                <a:spcPts val="0"/>
              </a:spcBef>
              <a:spcAft>
                <a:spcPts val="0"/>
              </a:spcAft>
              <a:defRPr/>
            </a:pPr>
            <a:endParaRPr lang="fr-FR" altLang="fr-FR" sz="1800" dirty="0">
              <a:solidFill>
                <a:srgbClr val="000000"/>
              </a:solidFill>
              <a:latin typeface="Arial"/>
              <a:cs typeface="+mn-cs"/>
            </a:endParaRPr>
          </a:p>
          <a:p>
            <a:pPr algn="just" eaLnBrk="1" fontAlgn="auto" hangingPunct="1">
              <a:spcBef>
                <a:spcPts val="0"/>
              </a:spcBef>
              <a:spcAft>
                <a:spcPts val="0"/>
              </a:spcAft>
              <a:defRPr/>
            </a:pPr>
            <a:r>
              <a:rPr lang="fr-FR" altLang="fr-FR" sz="1800" dirty="0">
                <a:solidFill>
                  <a:srgbClr val="000000"/>
                </a:solidFill>
                <a:latin typeface="Arial"/>
                <a:cs typeface="+mn-cs"/>
              </a:rPr>
              <a:t>A défaut, les dépenses font l’objet d’une décision de reversement au Trésor public.</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u numéro de diapositive 1">
            <a:extLst>
              <a:ext uri="{FF2B5EF4-FFF2-40B4-BE49-F238E27FC236}">
                <a16:creationId xmlns:a16="http://schemas.microsoft.com/office/drawing/2014/main" id="{25E84BB8-335B-108A-61D4-611BFDA76B54}"/>
              </a:ext>
            </a:extLst>
          </p:cNvPr>
          <p:cNvSpPr>
            <a:spLocks noGrp="1"/>
          </p:cNvSpPr>
          <p:nvPr>
            <p:ph type="sldNum" sz="quarter" idx="16"/>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E4E18BA-2E16-4C2E-BA43-C3EF9D8AE0BD}" type="slidenum">
              <a:rPr lang="fr-FR" altLang="fr-FR" sz="700">
                <a:solidFill>
                  <a:srgbClr val="000000"/>
                </a:solidFill>
              </a:rPr>
              <a:pPr/>
              <a:t>9</a:t>
            </a:fld>
            <a:endParaRPr lang="fr-FR" altLang="fr-FR" sz="700">
              <a:solidFill>
                <a:srgbClr val="000000"/>
              </a:solidFill>
            </a:endParaRPr>
          </a:p>
        </p:txBody>
      </p:sp>
      <p:sp>
        <p:nvSpPr>
          <p:cNvPr id="4" name="Espace réservé de la date 3">
            <a:extLst>
              <a:ext uri="{FF2B5EF4-FFF2-40B4-BE49-F238E27FC236}">
                <a16:creationId xmlns:a16="http://schemas.microsoft.com/office/drawing/2014/main" id="{2D012BD4-5C5D-ED68-0A0F-AF805559C8B7}"/>
              </a:ext>
            </a:extLst>
          </p:cNvPr>
          <p:cNvSpPr>
            <a:spLocks noGrp="1"/>
          </p:cNvSpPr>
          <p:nvPr>
            <p:ph type="dt" sz="quarter" idx="17"/>
          </p:nvPr>
        </p:nvSpPr>
        <p:spPr/>
        <p:txBody>
          <a:bodyPr/>
          <a:lstStyle/>
          <a:p>
            <a:pPr>
              <a:defRPr/>
            </a:pPr>
            <a:fld id="{8E1290DD-BE4D-794B-919C-D565D1B9C67D}" type="datetime1">
              <a:rPr lang="fr-FR"/>
              <a:pPr>
                <a:defRPr/>
              </a:pPr>
              <a:t>17/06/2024</a:t>
            </a:fld>
            <a:endParaRPr lang="fr-FR" dirty="0"/>
          </a:p>
        </p:txBody>
      </p:sp>
      <p:sp>
        <p:nvSpPr>
          <p:cNvPr id="8" name="Espace réservé du pied de page 7">
            <a:extLst>
              <a:ext uri="{FF2B5EF4-FFF2-40B4-BE49-F238E27FC236}">
                <a16:creationId xmlns:a16="http://schemas.microsoft.com/office/drawing/2014/main" id="{50E9532F-701C-65EB-5B98-C3DDDDDAEA87}"/>
              </a:ext>
            </a:extLst>
          </p:cNvPr>
          <p:cNvSpPr>
            <a:spLocks noGrp="1"/>
          </p:cNvSpPr>
          <p:nvPr>
            <p:ph type="ftr" sz="quarter" idx="18"/>
          </p:nvPr>
        </p:nvSpPr>
        <p:spPr/>
        <p:txBody>
          <a:bodyPr/>
          <a:lstStyle/>
          <a:p>
            <a:pPr>
              <a:defRPr/>
            </a:pPr>
            <a:r>
              <a:rPr lang="fr-FR" dirty="0"/>
              <a:t>s</a:t>
            </a:r>
          </a:p>
        </p:txBody>
      </p:sp>
      <p:sp>
        <p:nvSpPr>
          <p:cNvPr id="9" name="ZoneTexte 8">
            <a:extLst>
              <a:ext uri="{FF2B5EF4-FFF2-40B4-BE49-F238E27FC236}">
                <a16:creationId xmlns:a16="http://schemas.microsoft.com/office/drawing/2014/main" id="{3211D487-9F3F-BFFB-5304-AB8439CE4DB0}"/>
              </a:ext>
            </a:extLst>
          </p:cNvPr>
          <p:cNvSpPr txBox="1"/>
          <p:nvPr/>
        </p:nvSpPr>
        <p:spPr>
          <a:xfrm>
            <a:off x="395288" y="1125538"/>
            <a:ext cx="8353425" cy="3692525"/>
          </a:xfrm>
          <a:prstGeom prst="rect">
            <a:avLst/>
          </a:prstGeom>
          <a:noFill/>
        </p:spPr>
        <p:txBody>
          <a:bodyPr>
            <a:spAutoFit/>
          </a:bodyPr>
          <a:lstStyle/>
          <a:p>
            <a:pPr algn="just" eaLnBrk="1" fontAlgn="auto" hangingPunct="1">
              <a:spcBef>
                <a:spcPts val="0"/>
              </a:spcBef>
              <a:spcAft>
                <a:spcPts val="0"/>
              </a:spcAft>
              <a:defRPr/>
            </a:pPr>
            <a:r>
              <a:rPr lang="fr-FR" sz="1800" dirty="0">
                <a:solidFill>
                  <a:srgbClr val="000000"/>
                </a:solidFill>
                <a:latin typeface="Arial"/>
                <a:cs typeface="+mn-cs"/>
              </a:rPr>
              <a:t>L’annulation de la déclaration d’activité peut être demandée :</a:t>
            </a:r>
          </a:p>
          <a:p>
            <a:pPr algn="just" eaLnBrk="1" fontAlgn="auto" hangingPunct="1">
              <a:spcBef>
                <a:spcPts val="0"/>
              </a:spcBef>
              <a:spcAft>
                <a:spcPts val="0"/>
              </a:spcAft>
              <a:defRPr/>
            </a:pPr>
            <a:r>
              <a:rPr lang="fr-FR" sz="1800" dirty="0">
                <a:solidFill>
                  <a:srgbClr val="000000"/>
                </a:solidFill>
                <a:latin typeface="Arial"/>
                <a:cs typeface="+mn-cs"/>
              </a:rPr>
              <a:t>- lorsqu’aucune action réalisée ne rentre dans le champ de la formation professionnelle  OU lorsque l’organisme de formation ne dispense aucune formation (cf. article L.6313-1 du Code du travail),</a:t>
            </a:r>
          </a:p>
          <a:p>
            <a:pPr algn="just" eaLnBrk="1" fontAlgn="auto" hangingPunct="1">
              <a:spcBef>
                <a:spcPts val="0"/>
              </a:spcBef>
              <a:spcAft>
                <a:spcPts val="0"/>
              </a:spcAft>
              <a:defRPr/>
            </a:pPr>
            <a:r>
              <a:rPr lang="fr-FR" sz="1800" dirty="0">
                <a:solidFill>
                  <a:srgbClr val="000000"/>
                </a:solidFill>
                <a:latin typeface="Arial"/>
                <a:cs typeface="+mn-cs"/>
              </a:rPr>
              <a:t>- lorsque les dispositions des articles L.6353-1 et suivants du Code du travail ne sont pas respectées (conventions et contrats de formation...),</a:t>
            </a:r>
          </a:p>
          <a:p>
            <a:pPr algn="just" eaLnBrk="1" fontAlgn="auto" hangingPunct="1">
              <a:spcBef>
                <a:spcPts val="0"/>
              </a:spcBef>
              <a:spcAft>
                <a:spcPts val="0"/>
              </a:spcAft>
              <a:defRPr/>
            </a:pPr>
            <a:r>
              <a:rPr lang="fr-FR" sz="1800" dirty="0">
                <a:solidFill>
                  <a:srgbClr val="000000"/>
                </a:solidFill>
                <a:latin typeface="Arial"/>
                <a:cs typeface="+mn-cs"/>
              </a:rPr>
              <a:t>- lorsque l’une des règles de fonctionnement de l’organisme de formation (règlement intérieur, bilan pédagogique et financier, publicité, suivi comptable distinct...) n’est pas respectée, et après mise en demeure de se mettre en conformité.</a:t>
            </a:r>
          </a:p>
          <a:p>
            <a:pPr algn="just" eaLnBrk="1" fontAlgn="auto" hangingPunct="1">
              <a:spcBef>
                <a:spcPts val="0"/>
              </a:spcBef>
              <a:spcAft>
                <a:spcPts val="0"/>
              </a:spcAft>
              <a:defRPr/>
            </a:pPr>
            <a:endParaRPr lang="fr-FR" sz="1800" dirty="0">
              <a:solidFill>
                <a:srgbClr val="000000"/>
              </a:solidFill>
              <a:latin typeface="Arial"/>
              <a:cs typeface="+mn-cs"/>
            </a:endParaRPr>
          </a:p>
          <a:p>
            <a:pPr algn="just" eaLnBrk="1" fontAlgn="auto" hangingPunct="1">
              <a:spcBef>
                <a:spcPts val="0"/>
              </a:spcBef>
              <a:spcAft>
                <a:spcPts val="0"/>
              </a:spcAft>
              <a:defRPr/>
            </a:pPr>
            <a:r>
              <a:rPr lang="fr-FR" sz="1800" dirty="0">
                <a:solidFill>
                  <a:srgbClr val="49311F">
                    <a:lumMod val="60000"/>
                    <a:lumOff val="40000"/>
                  </a:srgbClr>
                </a:solidFill>
                <a:latin typeface="Arial"/>
                <a:cs typeface="+mn-cs"/>
              </a:rPr>
              <a:t>Article L.6351-4 du Code du travail</a:t>
            </a:r>
          </a:p>
          <a:p>
            <a:pPr eaLnBrk="1" fontAlgn="auto" hangingPunct="1">
              <a:spcBef>
                <a:spcPts val="0"/>
              </a:spcBef>
              <a:spcAft>
                <a:spcPts val="0"/>
              </a:spcAft>
              <a:defRPr/>
            </a:pPr>
            <a:endParaRPr lang="fr-FR" sz="1800" dirty="0">
              <a:solidFill>
                <a:srgbClr val="000000"/>
              </a:solidFill>
              <a:latin typeface="Arial"/>
              <a:cs typeface="+mn-cs"/>
            </a:endParaRPr>
          </a:p>
        </p:txBody>
      </p:sp>
    </p:spTree>
  </p:cSld>
  <p:clrMapOvr>
    <a:masterClrMapping/>
  </p:clrMapOvr>
</p:sld>
</file>

<file path=ppt/theme/theme1.xml><?xml version="1.0" encoding="utf-8"?>
<a:theme xmlns:a="http://schemas.openxmlformats.org/drawingml/2006/main" name="Masque_présentation">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owerpoint_externe_prefet_region (2)">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627DD666-5472-475E-A3A2-B41DF663E559}" vid="{B11F61A5-C02D-48D7-8570-353AF0060064}"/>
    </a:ext>
  </a:extLst>
</a:theme>
</file>

<file path=ppt/theme/theme3.xml><?xml version="1.0" encoding="utf-8"?>
<a:theme xmlns:a="http://schemas.openxmlformats.org/drawingml/2006/main" name="powerpoint_externe_prefet_region (1)">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627DD666-5472-475E-A3A2-B41DF663E559}" vid="{B11F61A5-C02D-48D7-8570-353AF0060064}"/>
    </a:ext>
  </a:ext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ireccte - Document" ma:contentTypeID="0x0101002B9C2962A44E47E49C985B3DB63656AE0075E4F0B1412F6B49AEFA34089AA80713" ma:contentTypeVersion="4" ma:contentTypeDescription="Document pour les portails de type Direccte" ma:contentTypeScope="" ma:versionID="fcbd6f59dce702fbe45a694219ca0817">
  <xsd:schema xmlns:xsd="http://www.w3.org/2001/XMLSchema" xmlns:xs="http://www.w3.org/2001/XMLSchema" xmlns:p="http://schemas.microsoft.com/office/2006/metadata/properties" xmlns:ns2="62dd343e-2375-494d-b25f-85e9f0b099e1" xmlns:ns3="db60a36d-7504-444f-9352-b37f3e505a5e" targetNamespace="http://schemas.microsoft.com/office/2006/metadata/properties" ma:root="true" ma:fieldsID="97963114ba40e7bae6dfc0b914dcd562" ns2:_="" ns3:_="">
    <xsd:import namespace="62dd343e-2375-494d-b25f-85e9f0b099e1"/>
    <xsd:import namespace="db60a36d-7504-444f-9352-b37f3e505a5e"/>
    <xsd:element name="properties">
      <xsd:complexType>
        <xsd:sequence>
          <xsd:element name="documentManagement">
            <xsd:complexType>
              <xsd:all>
                <xsd:element ref="ns2:DIRECCTE" minOccurs="0"/>
                <xsd:element ref="ns2:Rubrique" minOccurs="0"/>
                <xsd:element ref="ns2:RubriqueNiv2" minOccurs="0"/>
                <xsd:element ref="ns2:RubriqueNiv3" minOccurs="0"/>
                <xsd:element ref="ns2:Auteur" minOccurs="0"/>
                <xsd:element ref="ns2:Mots_x0020_Clefs" minOccurs="0"/>
                <xsd:element ref="ns3:_dlc_DocId" minOccurs="0"/>
                <xsd:element ref="ns3:_dlc_DocIdUrl" minOccurs="0"/>
                <xsd:element ref="ns3:_dlc_DocIdPersistId" minOccurs="0"/>
                <xsd:element ref="ns3:Resu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dd343e-2375-494d-b25f-85e9f0b099e1" elementFormDefault="qualified">
    <xsd:import namespace="http://schemas.microsoft.com/office/2006/documentManagement/types"/>
    <xsd:import namespace="http://schemas.microsoft.com/office/infopath/2007/PartnerControls"/>
    <xsd:element name="DIRECCTE" ma:index="8" nillable="true" ma:displayName="DIRECCTE" ma:internalName="DIRECCTE">
      <xsd:simpleType>
        <xsd:restriction base="dms:Text">
          <xsd:maxLength value="255"/>
        </xsd:restriction>
      </xsd:simpleType>
    </xsd:element>
    <xsd:element name="Rubrique" ma:index="9" nillable="true" ma:displayName="Rubrique" ma:internalName="Rubrique">
      <xsd:simpleType>
        <xsd:restriction base="dms:Text">
          <xsd:maxLength value="255"/>
        </xsd:restriction>
      </xsd:simpleType>
    </xsd:element>
    <xsd:element name="RubriqueNiv2" ma:index="10" nillable="true" ma:displayName="Rubrique Niveau 2" ma:internalName="RubriqueNiv2">
      <xsd:simpleType>
        <xsd:restriction base="dms:Text">
          <xsd:maxLength value="255"/>
        </xsd:restriction>
      </xsd:simpleType>
    </xsd:element>
    <xsd:element name="RubriqueNiv3" ma:index="11" nillable="true" ma:displayName="Rubrique Niveau 3" ma:internalName="RubriqueNiv3">
      <xsd:simpleType>
        <xsd:restriction base="dms:Text">
          <xsd:maxLength value="255"/>
        </xsd:restriction>
      </xsd:simpleType>
    </xsd:element>
    <xsd:element name="Auteur" ma:index="12" nillable="true" ma:displayName="Auteur" ma:list="UserInfo" ma:SharePointGroup="0" ma:internalName="Auteu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ots_x0020_Clefs" ma:index="13" nillable="true" ma:displayName="Mots Clefs" ma:internalName="Mots_x0020_Clef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60a36d-7504-444f-9352-b37f3e505a5e" elementFormDefault="qualified">
    <xsd:import namespace="http://schemas.microsoft.com/office/2006/documentManagement/types"/>
    <xsd:import namespace="http://schemas.microsoft.com/office/infopath/2007/PartnerControls"/>
    <xsd:element name="_dlc_DocId" ma:index="14" nillable="true" ma:displayName="Valeur d’ID de document" ma:description="Valeur de l’ID de document affecté à cet élément." ma:internalName="_dlc_DocId" ma:readOnly="true">
      <xsd:simpleType>
        <xsd:restriction base="dms:Text"/>
      </xsd:simpleType>
    </xsd:element>
    <xsd:element name="_dlc_DocIdUrl" ma:index="15"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element name="Resume" ma:index="17" nillable="true" ma:displayName="Résumé" ma:internalName="Resum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Resume xmlns="db60a36d-7504-444f-9352-b37f3e505a5e" xsi:nil="true"/>
    <DIRECCTE xmlns="62dd343e-2375-494d-b25f-85e9f0b099e1">Direccte Ile-de-France</DIRECCTE>
    <Auteur xmlns="62dd343e-2375-494d-b25f-85e9f0b099e1">
      <UserInfo>
        <DisplayName/>
        <AccountId xsi:nil="true"/>
        <AccountType/>
      </UserInfo>
    </Auteur>
    <Mots_x0020_Clefs xmlns="62dd343e-2375-494d-b25f-85e9f0b099e1" xsi:nil="true"/>
    <RubriqueNiv2 xmlns="62dd343e-2375-494d-b25f-85e9f0b099e1">Communication</RubriqueNiv2>
    <RubriqueNiv3 xmlns="62dd343e-2375-494d-b25f-85e9f0b099e1">Communication</RubriqueNiv3>
    <Rubrique xmlns="62dd343e-2375-494d-b25f-85e9f0b099e1">Direction et Unités départementales</Rubrique>
  </documentManagement>
</p:properties>
</file>

<file path=customXml/itemProps1.xml><?xml version="1.0" encoding="utf-8"?>
<ds:datastoreItem xmlns:ds="http://schemas.openxmlformats.org/officeDocument/2006/customXml" ds:itemID="{BBF92724-0CDD-4376-89B1-182CEFA91AA8}">
  <ds:schemaRefs>
    <ds:schemaRef ds:uri="http://schemas.microsoft.com/office/2006/metadata/longProperties"/>
  </ds:schemaRefs>
</ds:datastoreItem>
</file>

<file path=customXml/itemProps2.xml><?xml version="1.0" encoding="utf-8"?>
<ds:datastoreItem xmlns:ds="http://schemas.openxmlformats.org/officeDocument/2006/customXml" ds:itemID="{45C28D1A-C93A-49FC-971B-1F998DD02275}">
  <ds:schemaRefs>
    <ds:schemaRef ds:uri="http://schemas.microsoft.com/sharepoint/events"/>
  </ds:schemaRefs>
</ds:datastoreItem>
</file>

<file path=customXml/itemProps3.xml><?xml version="1.0" encoding="utf-8"?>
<ds:datastoreItem xmlns:ds="http://schemas.openxmlformats.org/officeDocument/2006/customXml" ds:itemID="{7FD979B3-865D-426D-A919-1ACD3E0FD1B8}">
  <ds:schemaRefs>
    <ds:schemaRef ds:uri="http://schemas.microsoft.com/sharepoint/v3/contenttype/forms"/>
  </ds:schemaRefs>
</ds:datastoreItem>
</file>

<file path=customXml/itemProps4.xml><?xml version="1.0" encoding="utf-8"?>
<ds:datastoreItem xmlns:ds="http://schemas.openxmlformats.org/officeDocument/2006/customXml" ds:itemID="{1F2D365A-0119-4D51-B8F1-5A5B3C1FF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dd343e-2375-494d-b25f-85e9f0b099e1"/>
    <ds:schemaRef ds:uri="db60a36d-7504-444f-9352-b37f3e505a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03A2D753-B698-4C55-818D-869440D80A95}">
  <ds:schemaRefs>
    <ds:schemaRef ds:uri="http://schemas.microsoft.com/office/2006/documentManagement/types"/>
    <ds:schemaRef ds:uri="http://purl.org/dc/terms/"/>
    <ds:schemaRef ds:uri="http://purl.org/dc/elements/1.1/"/>
    <ds:schemaRef ds:uri="http://schemas.microsoft.com/office/infopath/2007/PartnerControls"/>
    <ds:schemaRef ds:uri="db60a36d-7504-444f-9352-b37f3e505a5e"/>
    <ds:schemaRef ds:uri="http://purl.org/dc/dcmitype/"/>
    <ds:schemaRef ds:uri="http://schemas.openxmlformats.org/package/2006/metadata/core-properties"/>
    <ds:schemaRef ds:uri="62dd343e-2375-494d-b25f-85e9f0b099e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3383</TotalTime>
  <Words>1916</Words>
  <Application>Microsoft Office PowerPoint</Application>
  <PresentationFormat>Affichage à l'écran (4:3)</PresentationFormat>
  <Paragraphs>207</Paragraphs>
  <Slides>22</Slides>
  <Notes>1</Notes>
  <HiddenSlides>0</HiddenSlides>
  <MMClips>0</MMClips>
  <ScaleCrop>false</ScaleCrop>
  <HeadingPairs>
    <vt:vector size="8" baseType="variant">
      <vt:variant>
        <vt:lpstr>Polices utilisées</vt:lpstr>
      </vt:variant>
      <vt:variant>
        <vt:i4>4</vt:i4>
      </vt:variant>
      <vt:variant>
        <vt:lpstr>Thème</vt:lpstr>
      </vt:variant>
      <vt:variant>
        <vt:i4>3</vt:i4>
      </vt:variant>
      <vt:variant>
        <vt:lpstr>Serveurs OLE incorporés</vt:lpstr>
      </vt:variant>
      <vt:variant>
        <vt:i4>1</vt:i4>
      </vt:variant>
      <vt:variant>
        <vt:lpstr>Titres des diapositives</vt:lpstr>
      </vt:variant>
      <vt:variant>
        <vt:i4>22</vt:i4>
      </vt:variant>
    </vt:vector>
  </HeadingPairs>
  <TitlesOfParts>
    <vt:vector size="30" baseType="lpstr">
      <vt:lpstr>Arial</vt:lpstr>
      <vt:lpstr>Calibri</vt:lpstr>
      <vt:lpstr>Times New Roman</vt:lpstr>
      <vt:lpstr>Wingdings</vt:lpstr>
      <vt:lpstr>Masque_présentation</vt:lpstr>
      <vt:lpstr>powerpoint_externe_prefet_region (2)</vt:lpstr>
      <vt:lpstr>powerpoint_externe_prefet_region (1)</vt:lpstr>
      <vt:lpstr>Image bitmap</vt:lpstr>
      <vt:lpstr>Présentation PowerPoint</vt:lpstr>
      <vt:lpstr> Contexte Ile-de-France  </vt:lpstr>
      <vt:lpstr>915 CFA dont 28 CFA d’entreprise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Ministère du travail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Direccte Ile-de-France</dc:creator>
  <cp:lastModifiedBy>YOKESSA, Martine (UD75)</cp:lastModifiedBy>
  <cp:revision>249</cp:revision>
  <cp:lastPrinted>2023-12-04T09:10:27Z</cp:lastPrinted>
  <dcterms:created xsi:type="dcterms:W3CDTF">2015-05-29T14:17:22Z</dcterms:created>
  <dcterms:modified xsi:type="dcterms:W3CDTF">2024-06-17T17:07:02Z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0x0101002B9C2962A44E47E49C985B3DB63656AE0075E4F0B1412F6B49AEFA34089AA80713</vt:lpwstr>
  </property>
  <property fmtid="{D5CDD505-2E9C-101B-9397-08002B2CF9AE}" pid="3" name="_dlc_DocIdItemGuid">
    <vt:lpwstr>bc9597ac-2a49-4d59-90a9-55a637a477ae</vt:lpwstr>
  </property>
  <property fmtid="{D5CDD505-2E9C-101B-9397-08002B2CF9AE}" pid="4" name="_dlc_DocId">
    <vt:lpwstr>IDFRANCE-337-273</vt:lpwstr>
  </property>
  <property fmtid="{D5CDD505-2E9C-101B-9397-08002B2CF9AE}" pid="5" name="_dlc_DocIdUrl">
    <vt:lpwstr>http://intranet.direccte.gouv.fr/idf/Direction et Unités départementales/communication/_layouts/15/DocIdRedir.aspx?ID=IDFRANCE-337-273, IDFRANCE-337-273</vt:lpwstr>
  </property>
</Properties>
</file>