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10"/>
  </p:notesMasterIdLst>
  <p:sldIdLst>
    <p:sldId id="256" r:id="rId2"/>
    <p:sldId id="291" r:id="rId3"/>
    <p:sldId id="287" r:id="rId4"/>
    <p:sldId id="292" r:id="rId5"/>
    <p:sldId id="293" r:id="rId6"/>
    <p:sldId id="289" r:id="rId7"/>
    <p:sldId id="286" r:id="rId8"/>
    <p:sldId id="294" r:id="rId9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958"/>
    <p:restoredTop sz="94464" autoAdjust="0"/>
  </p:normalViewPr>
  <p:slideViewPr>
    <p:cSldViewPr snapToGrid="0" snapToObjects="1">
      <p:cViewPr>
        <p:scale>
          <a:sx n="81" d="100"/>
          <a:sy n="81" d="100"/>
        </p:scale>
        <p:origin x="-1400" y="-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509C0E-4C16-A045-A1F9-C2DD0553F0BB}" type="datetimeFigureOut">
              <a:rPr lang="fr-FR" smtClean="0"/>
              <a:t>14/05/17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26C459-C60E-8941-BCAE-769453F0C6D8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061160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26C459-C60E-8941-BCAE-769453F0C6D8}" type="slidenum">
              <a:rPr lang="fr-FR" smtClean="0"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663975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AC3F6F-6A53-4284-948A-DEAEBBA6E3EB}" type="slidenum">
              <a:rPr lang="fr-FR" smtClean="0"/>
              <a:t>3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940093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Placeholder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Calibri" pitchFamily="84" charset="0"/>
              <a:ea typeface="ＭＳ Ｐゴシック" pitchFamily="84" charset="-128"/>
              <a:cs typeface="ＭＳ Ｐゴシック" pitchFamily="8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aseline="0" dirty="0" smtClean="0"/>
          </a:p>
          <a:p>
            <a:r>
              <a:rPr lang="fr-FR" baseline="0" dirty="0" smtClean="0"/>
              <a:t>Espace de discussion à la dimension d’une PME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AC3F6F-6A53-4284-948A-DEAEBBA6E3EB}" type="slidenum">
              <a:rPr lang="fr-FR" smtClean="0"/>
              <a:t>6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28011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2400" dirty="0" smtClean="0">
                <a:solidFill>
                  <a:srgbClr val="312B6B"/>
                </a:solidFill>
                <a:latin typeface="Helvetica" charset="0"/>
                <a:ea typeface="Helvetica" charset="0"/>
                <a:cs typeface="Helvetica" charset="0"/>
              </a:rPr>
              <a:t>Objectif de recrutement de 6/8 entreprises minimum</a:t>
            </a:r>
          </a:p>
          <a:p>
            <a:r>
              <a:rPr lang="fr-FR" sz="2400" dirty="0" smtClean="0">
                <a:solidFill>
                  <a:srgbClr val="312B6B"/>
                </a:solidFill>
                <a:latin typeface="Helvetica" charset="0"/>
                <a:ea typeface="Helvetica" charset="0"/>
                <a:cs typeface="Helvetica" charset="0"/>
              </a:rPr>
              <a:t>2016/2017 Recrutement en cours des entreprises via ateliers collectifs, atelier en intra :</a:t>
            </a:r>
            <a:r>
              <a:rPr lang="fr-FR" sz="2400" baseline="0" dirty="0" smtClean="0">
                <a:solidFill>
                  <a:srgbClr val="312B6B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i="1" dirty="0" smtClean="0">
                <a:solidFill>
                  <a:srgbClr val="312B6B"/>
                </a:solidFill>
                <a:latin typeface="Helvetica" charset="0"/>
                <a:ea typeface="Helvetica" charset="0"/>
                <a:cs typeface="Helvetica" charset="0"/>
              </a:rPr>
              <a:t>CESSNA,</a:t>
            </a:r>
            <a:r>
              <a:rPr lang="fr-FR" i="1" baseline="0" dirty="0" smtClean="0">
                <a:solidFill>
                  <a:srgbClr val="312B6B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i="1" dirty="0" smtClean="0">
                <a:solidFill>
                  <a:srgbClr val="312B6B"/>
                </a:solidFill>
                <a:latin typeface="Helvetica" charset="0"/>
                <a:ea typeface="Helvetica" charset="0"/>
                <a:cs typeface="Helvetica" charset="0"/>
              </a:rPr>
              <a:t>GTSI,</a:t>
            </a:r>
            <a:r>
              <a:rPr lang="fr-FR" i="1" baseline="0" dirty="0" smtClean="0">
                <a:solidFill>
                  <a:srgbClr val="312B6B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i="1" dirty="0" smtClean="0">
                <a:solidFill>
                  <a:srgbClr val="312B6B"/>
                </a:solidFill>
                <a:latin typeface="Helvetica" charset="0"/>
                <a:ea typeface="Helvetica" charset="0"/>
                <a:cs typeface="Helvetica" charset="0"/>
              </a:rPr>
              <a:t>TOUT BEURRE</a:t>
            </a:r>
            <a:r>
              <a:rPr lang="fr-FR" i="1" baseline="0" dirty="0" smtClean="0">
                <a:solidFill>
                  <a:srgbClr val="312B6B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i="1" dirty="0" smtClean="0">
                <a:solidFill>
                  <a:srgbClr val="312B6B"/>
                </a:solidFill>
                <a:latin typeface="Helvetica" charset="0"/>
                <a:ea typeface="Helvetica" charset="0"/>
                <a:cs typeface="Helvetica" charset="0"/>
              </a:rPr>
              <a:t>3 autres en cours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AC3F6F-6A53-4284-948A-DEAEBBA6E3EB}" type="slidenum">
              <a:rPr lang="fr-FR" smtClean="0"/>
              <a:t>7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638823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g"/><Relationship Id="rId3" Type="http://schemas.openxmlformats.org/officeDocument/2006/relationships/image" Target="../media/image12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g"/><Relationship Id="rId3" Type="http://schemas.openxmlformats.org/officeDocument/2006/relationships/image" Target="../media/image12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g"/><Relationship Id="rId3" Type="http://schemas.openxmlformats.org/officeDocument/2006/relationships/image" Target="../media/image12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g"/><Relationship Id="rId3" Type="http://schemas.openxmlformats.org/officeDocument/2006/relationships/image" Target="../media/image12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d'intro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935400" y="5405174"/>
            <a:ext cx="5208095" cy="46103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 baseline="0">
                <a:solidFill>
                  <a:schemeClr val="bg1">
                    <a:lumMod val="50000"/>
                  </a:schemeClr>
                </a:solidFill>
                <a:latin typeface="Ubuntu"/>
                <a:cs typeface="Ubuntu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Date de la présentation</a:t>
            </a:r>
            <a:endParaRPr lang="fr-FR" dirty="0"/>
          </a:p>
        </p:txBody>
      </p:sp>
      <p:sp>
        <p:nvSpPr>
          <p:cNvPr id="5" name="Titre 1"/>
          <p:cNvSpPr>
            <a:spLocks noGrp="1"/>
          </p:cNvSpPr>
          <p:nvPr>
            <p:ph type="ctrTitle"/>
          </p:nvPr>
        </p:nvSpPr>
        <p:spPr>
          <a:xfrm>
            <a:off x="1935400" y="3402619"/>
            <a:ext cx="5208095" cy="1613005"/>
          </a:xfrm>
          <a:prstGeom prst="rect">
            <a:avLst/>
          </a:prstGeom>
        </p:spPr>
        <p:txBody>
          <a:bodyPr/>
          <a:lstStyle>
            <a:lvl1pPr algn="ctr">
              <a:defRPr sz="3600">
                <a:solidFill>
                  <a:schemeClr val="accent2"/>
                </a:solidFill>
                <a:latin typeface="Ubuntu"/>
                <a:cs typeface="Ubuntu"/>
              </a:defRPr>
            </a:lvl1pPr>
          </a:lstStyle>
          <a:p>
            <a:r>
              <a:rPr lang="fr-FR" smtClean="0"/>
              <a:t>Cliquez et modifiez le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721499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contenu deux colonnes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contenu 2"/>
          <p:cNvSpPr>
            <a:spLocks noGrp="1"/>
          </p:cNvSpPr>
          <p:nvPr>
            <p:ph sz="half" idx="1"/>
          </p:nvPr>
        </p:nvSpPr>
        <p:spPr>
          <a:xfrm>
            <a:off x="628628" y="2189281"/>
            <a:ext cx="3884105" cy="4525963"/>
          </a:xfrm>
          <a:prstGeom prst="rect">
            <a:avLst/>
          </a:prstGeom>
        </p:spPr>
        <p:txBody>
          <a:bodyPr/>
          <a:lstStyle>
            <a:lvl1pPr marL="285750" indent="-285750">
              <a:buFontTx/>
              <a:buBlip>
                <a:blip r:embed="rId3"/>
              </a:buBlip>
              <a:defRPr sz="1600">
                <a:solidFill>
                  <a:srgbClr val="BAAE93"/>
                </a:solidFill>
                <a:latin typeface="Helvetica"/>
                <a:cs typeface="Helvetica"/>
              </a:defRPr>
            </a:lvl1pPr>
            <a:lvl2pPr>
              <a:defRPr sz="1600">
                <a:solidFill>
                  <a:srgbClr val="BAAE93"/>
                </a:solidFill>
                <a:latin typeface="Helvetica"/>
                <a:cs typeface="Helvetica"/>
              </a:defRPr>
            </a:lvl2pPr>
            <a:lvl3pPr>
              <a:defRPr sz="1400">
                <a:solidFill>
                  <a:srgbClr val="BAAE93"/>
                </a:solidFill>
                <a:latin typeface="Helvetica"/>
                <a:cs typeface="Helvetica"/>
              </a:defRPr>
            </a:lvl3pPr>
            <a:lvl4pPr>
              <a:defRPr sz="1200">
                <a:solidFill>
                  <a:srgbClr val="BAAE93"/>
                </a:solidFill>
                <a:latin typeface="Helvetica"/>
                <a:cs typeface="Helvetica"/>
              </a:defRPr>
            </a:lvl4pPr>
            <a:lvl5pPr>
              <a:defRPr sz="1000">
                <a:solidFill>
                  <a:srgbClr val="BAAE93"/>
                </a:solidFill>
                <a:latin typeface="Helvetica"/>
                <a:cs typeface="Helvetic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13" name="Espace réservé du contenu 3"/>
          <p:cNvSpPr>
            <a:spLocks noGrp="1"/>
          </p:cNvSpPr>
          <p:nvPr>
            <p:ph sz="half" idx="2"/>
          </p:nvPr>
        </p:nvSpPr>
        <p:spPr>
          <a:xfrm>
            <a:off x="4656668" y="2189281"/>
            <a:ext cx="3863324" cy="4525963"/>
          </a:xfrm>
          <a:prstGeom prst="rect">
            <a:avLst/>
          </a:prstGeom>
        </p:spPr>
        <p:txBody>
          <a:bodyPr/>
          <a:lstStyle>
            <a:lvl1pPr marL="285750" indent="-285750">
              <a:buFontTx/>
              <a:buBlip>
                <a:blip r:embed="rId3"/>
              </a:buBlip>
              <a:defRPr sz="1600">
                <a:solidFill>
                  <a:srgbClr val="BAAE93"/>
                </a:solidFill>
                <a:latin typeface="Helvetica"/>
                <a:cs typeface="Helvetica"/>
              </a:defRPr>
            </a:lvl1pPr>
            <a:lvl2pPr>
              <a:defRPr sz="1600">
                <a:solidFill>
                  <a:srgbClr val="BAAE93"/>
                </a:solidFill>
                <a:latin typeface="Helvetica"/>
                <a:cs typeface="Helvetica"/>
              </a:defRPr>
            </a:lvl2pPr>
            <a:lvl3pPr>
              <a:defRPr sz="1400">
                <a:solidFill>
                  <a:srgbClr val="BAAE93"/>
                </a:solidFill>
                <a:latin typeface="Helvetica"/>
                <a:cs typeface="Helvetica"/>
              </a:defRPr>
            </a:lvl3pPr>
            <a:lvl4pPr>
              <a:defRPr sz="1200">
                <a:solidFill>
                  <a:srgbClr val="BAAE93"/>
                </a:solidFill>
                <a:latin typeface="Helvetica"/>
                <a:cs typeface="Helvetica"/>
              </a:defRPr>
            </a:lvl4pPr>
            <a:lvl5pPr>
              <a:defRPr sz="1000">
                <a:solidFill>
                  <a:srgbClr val="BAAE93"/>
                </a:solidFill>
                <a:latin typeface="Helvetica"/>
                <a:cs typeface="Helvetic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4346661" y="833134"/>
            <a:ext cx="444200" cy="365125"/>
          </a:xfrm>
          <a:prstGeom prst="rect">
            <a:avLst/>
          </a:prstGeom>
        </p:spPr>
        <p:txBody>
          <a:bodyPr/>
          <a:lstStyle>
            <a:lvl1pPr algn="ctr">
              <a:defRPr sz="1600">
                <a:solidFill>
                  <a:schemeClr val="bg1"/>
                </a:solidFill>
                <a:latin typeface="Ubuntu"/>
                <a:cs typeface="Ubuntu"/>
              </a:defRPr>
            </a:lvl1pPr>
          </a:lstStyle>
          <a:p>
            <a:fld id="{64265AEA-AA3F-8D4C-B961-E999D88D4686}" type="slidenum">
              <a:rPr lang="fr-FR" smtClean="0"/>
              <a:t>‹#›</a:t>
            </a:fld>
            <a:endParaRPr lang="fr-FR" dirty="0"/>
          </a:p>
        </p:txBody>
      </p:sp>
      <p:sp>
        <p:nvSpPr>
          <p:cNvPr id="9" name="Titre 3"/>
          <p:cNvSpPr>
            <a:spLocks noGrp="1"/>
          </p:cNvSpPr>
          <p:nvPr>
            <p:ph type="title"/>
          </p:nvPr>
        </p:nvSpPr>
        <p:spPr>
          <a:xfrm>
            <a:off x="628628" y="1375850"/>
            <a:ext cx="7891363" cy="735034"/>
          </a:xfrm>
          <a:prstGeom prst="rect">
            <a:avLst/>
          </a:prstGeom>
        </p:spPr>
        <p:txBody>
          <a:bodyPr vert="horz"/>
          <a:lstStyle>
            <a:lvl1pPr algn="ctr">
              <a:defRPr sz="2800">
                <a:solidFill>
                  <a:srgbClr val="BAAE93"/>
                </a:solidFill>
                <a:latin typeface="Ubuntu"/>
                <a:cs typeface="Ubuntu"/>
              </a:defRPr>
            </a:lvl1pPr>
          </a:lstStyle>
          <a:p>
            <a:r>
              <a:rPr lang="fr-FR" smtClean="0"/>
              <a:t>Cliquez et modifiez le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948366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7"/>
          <p:cNvSpPr txBox="1">
            <a:spLocks noGrp="1"/>
          </p:cNvSpPr>
          <p:nvPr>
            <p:ph type="ctrTitle"/>
          </p:nvPr>
        </p:nvSpPr>
        <p:spPr>
          <a:xfrm>
            <a:off x="1219196" y="3886200"/>
            <a:ext cx="6858000" cy="990596"/>
          </a:xfrm>
        </p:spPr>
        <p:txBody>
          <a:bodyPr anchor="t"/>
          <a:lstStyle>
            <a:lvl1pPr algn="r">
              <a:defRPr>
                <a:solidFill>
                  <a:srgbClr val="000000"/>
                </a:solidFill>
              </a:defRPr>
            </a:lvl1pPr>
          </a:lstStyle>
          <a:p>
            <a:pPr lvl="0"/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Sous-titre 8"/>
          <p:cNvSpPr txBox="1">
            <a:spLocks noGrp="1"/>
          </p:cNvSpPr>
          <p:nvPr>
            <p:ph type="subTitle" idx="1"/>
          </p:nvPr>
        </p:nvSpPr>
        <p:spPr>
          <a:xfrm>
            <a:off x="1219196" y="5124453"/>
            <a:ext cx="6858000" cy="533396"/>
          </a:xfrm>
        </p:spPr>
        <p:txBody>
          <a:bodyPr/>
          <a:lstStyle>
            <a:lvl1pPr marL="0" indent="0" algn="r">
              <a:buNone/>
              <a:defRPr sz="2000">
                <a:solidFill>
                  <a:srgbClr val="464653"/>
                </a:solidFill>
                <a:latin typeface="Bookman Old Style"/>
              </a:defRPr>
            </a:lvl1pPr>
          </a:lstStyle>
          <a:p>
            <a:pPr lvl="0"/>
            <a:r>
              <a:rPr lang="fr-FR" smtClean="0"/>
              <a:t>Cliquez pour modifier le style des sous-titres du masque</a:t>
            </a:r>
            <a:endParaRPr lang="en-US"/>
          </a:p>
        </p:txBody>
      </p:sp>
      <p:sp>
        <p:nvSpPr>
          <p:cNvPr id="4" name="Espace réservé de la date 27"/>
          <p:cNvSpPr txBox="1">
            <a:spLocks noGrp="1"/>
          </p:cNvSpPr>
          <p:nvPr>
            <p:ph type="dt" sz="half" idx="7"/>
          </p:nvPr>
        </p:nvSpPr>
        <p:spPr>
          <a:xfrm>
            <a:off x="6400800" y="6355080"/>
            <a:ext cx="2286000" cy="36576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4C0FD3F-9931-3D44-9460-41E8101A98A2}" type="datetime1">
              <a:rPr lang="fr-FR" smtClean="0"/>
              <a:t>14/05/17</a:t>
            </a:fld>
            <a:endParaRPr lang="fr-FR" dirty="0"/>
          </a:p>
        </p:txBody>
      </p:sp>
      <p:sp>
        <p:nvSpPr>
          <p:cNvPr id="5" name="Espace réservé du pied de page 16"/>
          <p:cNvSpPr txBox="1">
            <a:spLocks noGrp="1"/>
          </p:cNvSpPr>
          <p:nvPr>
            <p:ph type="ftr" sz="quarter" idx="9"/>
          </p:nvPr>
        </p:nvSpPr>
        <p:spPr>
          <a:xfrm>
            <a:off x="2699793" y="6309323"/>
            <a:ext cx="3474720" cy="36576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fr-FR" dirty="0"/>
          </a:p>
        </p:txBody>
      </p:sp>
      <p:sp>
        <p:nvSpPr>
          <p:cNvPr id="6" name="Espace réservé du numéro de diapositive 28"/>
          <p:cNvSpPr txBox="1">
            <a:spLocks noGrp="1"/>
          </p:cNvSpPr>
          <p:nvPr>
            <p:ph type="sldNum" sz="quarter" idx="8"/>
          </p:nvPr>
        </p:nvSpPr>
        <p:spPr>
          <a:xfrm>
            <a:off x="1216152" y="6355080"/>
            <a:ext cx="1219196" cy="365760"/>
          </a:xfrm>
        </p:spPr>
        <p:txBody>
          <a:bodyPr/>
          <a:lstStyle>
            <a:lvl1pPr>
              <a:defRPr/>
            </a:lvl1pPr>
          </a:lstStyle>
          <a:p>
            <a:fld id="{64265AEA-AA3F-8D4C-B961-E999D88D4686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20498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1_Titre et contenu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4341556" y="807733"/>
            <a:ext cx="444200" cy="365125"/>
          </a:xfrm>
          <a:prstGeom prst="rect">
            <a:avLst/>
          </a:prstGeom>
        </p:spPr>
        <p:txBody>
          <a:bodyPr/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fld id="{64265AEA-AA3F-8D4C-B961-E999D88D4686}" type="slidenum">
              <a:rPr lang="fr-FR" smtClean="0"/>
              <a:t>‹#›</a:t>
            </a:fld>
            <a:endParaRPr lang="fr-FR" dirty="0"/>
          </a:p>
        </p:txBody>
      </p:sp>
      <p:sp>
        <p:nvSpPr>
          <p:cNvPr id="11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1004549" y="2623017"/>
            <a:ext cx="7111140" cy="2286188"/>
          </a:xfrm>
          <a:prstGeom prst="rect">
            <a:avLst/>
          </a:prstGeom>
        </p:spPr>
        <p:txBody>
          <a:bodyPr anchor="t"/>
          <a:lstStyle>
            <a:lvl1pPr marL="284400" indent="-2124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20000"/>
              <a:buFontTx/>
              <a:buBlip>
                <a:blip r:embed="rId3"/>
              </a:buBlip>
              <a:defRPr lang="fr-FR" sz="1400" smtClean="0">
                <a:solidFill>
                  <a:srgbClr val="595959"/>
                </a:solidFill>
                <a:latin typeface="Helvetica"/>
                <a:cs typeface="Helvetica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</a:t>
            </a:r>
            <a:r>
              <a:rPr lang="fr-FR" dirty="0" smtClean="0"/>
              <a:t> </a:t>
            </a:r>
            <a:r>
              <a:rPr lang="fr-FR" dirty="0" err="1" smtClean="0"/>
              <a:t>sit</a:t>
            </a:r>
            <a:r>
              <a:rPr lang="fr-FR" dirty="0" smtClean="0"/>
              <a:t> </a:t>
            </a:r>
            <a:r>
              <a:rPr lang="fr-FR" dirty="0" err="1" smtClean="0"/>
              <a:t>amet</a:t>
            </a:r>
            <a:r>
              <a:rPr lang="fr-FR" dirty="0" smtClean="0"/>
              <a:t>, </a:t>
            </a:r>
            <a:r>
              <a:rPr lang="fr-FR" dirty="0" err="1" smtClean="0"/>
              <a:t>consectetur</a:t>
            </a:r>
            <a:r>
              <a:rPr lang="fr-FR" dirty="0" smtClean="0"/>
              <a:t> </a:t>
            </a:r>
            <a:r>
              <a:rPr lang="fr-FR" dirty="0" err="1" smtClean="0"/>
              <a:t>adipiscing</a:t>
            </a:r>
            <a:r>
              <a:rPr lang="fr-FR" dirty="0" smtClean="0"/>
              <a:t> </a:t>
            </a:r>
            <a:r>
              <a:rPr lang="fr-FR" dirty="0" err="1" smtClean="0"/>
              <a:t>elit</a:t>
            </a:r>
            <a:r>
              <a:rPr lang="fr-FR" dirty="0" smtClean="0"/>
              <a:t>. Sed non </a:t>
            </a:r>
            <a:r>
              <a:rPr lang="fr-FR" dirty="0" err="1" smtClean="0"/>
              <a:t>lectus</a:t>
            </a:r>
            <a:r>
              <a:rPr lang="fr-FR" dirty="0" smtClean="0"/>
              <a:t> id </a:t>
            </a:r>
            <a:r>
              <a:rPr lang="fr-FR" dirty="0" err="1" smtClean="0"/>
              <a:t>purus</a:t>
            </a:r>
            <a:r>
              <a:rPr lang="fr-FR" dirty="0" smtClean="0"/>
              <a:t> </a:t>
            </a:r>
            <a:r>
              <a:rPr lang="fr-FR" dirty="0" err="1" smtClean="0"/>
              <a:t>accumsan</a:t>
            </a:r>
            <a:r>
              <a:rPr lang="fr-FR" dirty="0" smtClean="0"/>
              <a:t> </a:t>
            </a:r>
            <a:r>
              <a:rPr lang="fr-FR" dirty="0" err="1" smtClean="0"/>
              <a:t>condimentum</a:t>
            </a:r>
            <a:r>
              <a:rPr lang="fr-FR" dirty="0" smtClean="0"/>
              <a:t> </a:t>
            </a:r>
            <a:r>
              <a:rPr lang="fr-FR" dirty="0" err="1" smtClean="0"/>
              <a:t>vel</a:t>
            </a:r>
            <a:r>
              <a:rPr lang="fr-FR" dirty="0" smtClean="0"/>
              <a:t> in sem. </a:t>
            </a:r>
            <a:r>
              <a:rPr lang="fr-FR" dirty="0" err="1" smtClean="0"/>
              <a:t>Donec</a:t>
            </a:r>
            <a:r>
              <a:rPr lang="fr-FR" dirty="0" smtClean="0"/>
              <a:t> est </a:t>
            </a:r>
            <a:r>
              <a:rPr lang="fr-FR" dirty="0" err="1" smtClean="0"/>
              <a:t>purus</a:t>
            </a:r>
            <a:r>
              <a:rPr lang="fr-FR" dirty="0" smtClean="0"/>
              <a:t>, </a:t>
            </a:r>
            <a:r>
              <a:rPr lang="fr-FR" dirty="0" err="1" smtClean="0"/>
              <a:t>sodales</a:t>
            </a:r>
            <a:r>
              <a:rPr lang="fr-FR" dirty="0" smtClean="0"/>
              <a:t> nec </a:t>
            </a:r>
            <a:r>
              <a:rPr lang="fr-FR" dirty="0" err="1" smtClean="0"/>
              <a:t>venenatis</a:t>
            </a:r>
            <a:r>
              <a:rPr lang="fr-FR" dirty="0" smtClean="0"/>
              <a:t> in, </a:t>
            </a:r>
            <a:r>
              <a:rPr lang="fr-FR" dirty="0" err="1" smtClean="0"/>
              <a:t>varius</a:t>
            </a:r>
            <a:r>
              <a:rPr lang="fr-FR" dirty="0" smtClean="0"/>
              <a:t> in ante. Suspendisse eu magna eu </a:t>
            </a:r>
            <a:r>
              <a:rPr lang="fr-FR" dirty="0" err="1" smtClean="0"/>
              <a:t>felis</a:t>
            </a:r>
            <a:r>
              <a:rPr lang="fr-FR" dirty="0" smtClean="0"/>
              <a:t> </a:t>
            </a:r>
            <a:r>
              <a:rPr lang="fr-FR" dirty="0" err="1" smtClean="0"/>
              <a:t>molestie</a:t>
            </a:r>
            <a:r>
              <a:rPr lang="fr-FR" dirty="0" smtClean="0"/>
              <a:t> </a:t>
            </a:r>
            <a:r>
              <a:rPr lang="fr-FR" dirty="0" err="1" smtClean="0"/>
              <a:t>aliquam</a:t>
            </a:r>
            <a:r>
              <a:rPr lang="fr-FR" dirty="0" smtClean="0"/>
              <a:t> et </a:t>
            </a:r>
            <a:r>
              <a:rPr lang="fr-FR" dirty="0" err="1" smtClean="0"/>
              <a:t>ac</a:t>
            </a:r>
            <a:r>
              <a:rPr lang="fr-FR" dirty="0" smtClean="0"/>
              <a:t> </a:t>
            </a:r>
            <a:r>
              <a:rPr lang="fr-FR" dirty="0" err="1" smtClean="0"/>
              <a:t>felis</a:t>
            </a:r>
            <a:r>
              <a:rPr lang="fr-FR" dirty="0" smtClean="0"/>
              <a:t>. </a:t>
            </a:r>
            <a:r>
              <a:rPr lang="fr-FR" dirty="0" err="1" smtClean="0"/>
              <a:t>Morbi</a:t>
            </a:r>
            <a:r>
              <a:rPr lang="fr-FR" dirty="0" smtClean="0"/>
              <a:t> </a:t>
            </a:r>
            <a:r>
              <a:rPr lang="fr-FR" dirty="0" err="1" smtClean="0"/>
              <a:t>ullamcorper</a:t>
            </a:r>
            <a:r>
              <a:rPr lang="fr-FR" dirty="0" smtClean="0"/>
              <a:t> pretium </a:t>
            </a:r>
            <a:r>
              <a:rPr lang="fr-FR" dirty="0" err="1" smtClean="0"/>
              <a:t>mauris</a:t>
            </a:r>
            <a:r>
              <a:rPr lang="fr-FR" dirty="0" smtClean="0"/>
              <a:t> </a:t>
            </a:r>
            <a:r>
              <a:rPr lang="fr-FR" dirty="0" err="1" smtClean="0"/>
              <a:t>at</a:t>
            </a:r>
            <a:r>
              <a:rPr lang="fr-FR" dirty="0" smtClean="0"/>
              <a:t> </a:t>
            </a:r>
            <a:r>
              <a:rPr lang="fr-FR" dirty="0" err="1" smtClean="0"/>
              <a:t>imperdiet</a:t>
            </a:r>
            <a:r>
              <a:rPr lang="fr-FR" dirty="0" smtClean="0"/>
              <a:t>. </a:t>
            </a:r>
          </a:p>
          <a:p>
            <a:endParaRPr lang="fr-FR" dirty="0" smtClean="0"/>
          </a:p>
          <a:p>
            <a:r>
              <a:rPr lang="fr-FR" dirty="0" err="1" smtClean="0"/>
              <a:t>Proin</a:t>
            </a:r>
            <a:r>
              <a:rPr lang="fr-FR" dirty="0" smtClean="0"/>
              <a:t> </a:t>
            </a:r>
            <a:r>
              <a:rPr lang="fr-FR" dirty="0" err="1" smtClean="0"/>
              <a:t>posuere</a:t>
            </a:r>
            <a:r>
              <a:rPr lang="fr-FR" dirty="0" smtClean="0"/>
              <a:t> </a:t>
            </a:r>
            <a:r>
              <a:rPr lang="fr-FR" dirty="0" err="1" smtClean="0"/>
              <a:t>tempus</a:t>
            </a:r>
            <a:r>
              <a:rPr lang="fr-FR" dirty="0" smtClean="0"/>
              <a:t> diam, et </a:t>
            </a:r>
            <a:r>
              <a:rPr lang="fr-FR" dirty="0" err="1" smtClean="0"/>
              <a:t>sagittis</a:t>
            </a:r>
            <a:r>
              <a:rPr lang="fr-FR" dirty="0" smtClean="0"/>
              <a:t> magna </a:t>
            </a:r>
            <a:r>
              <a:rPr lang="fr-FR" dirty="0" err="1" smtClean="0"/>
              <a:t>aliquet</a:t>
            </a:r>
            <a:r>
              <a:rPr lang="fr-FR" dirty="0" smtClean="0"/>
              <a:t> a. Suspendisse </a:t>
            </a:r>
            <a:r>
              <a:rPr lang="fr-FR" dirty="0" err="1" smtClean="0"/>
              <a:t>pulvinar</a:t>
            </a:r>
            <a:r>
              <a:rPr lang="fr-FR" dirty="0" smtClean="0"/>
              <a:t> </a:t>
            </a:r>
            <a:r>
              <a:rPr lang="fr-FR" dirty="0" err="1" smtClean="0"/>
              <a:t>sem</a:t>
            </a:r>
            <a:r>
              <a:rPr lang="fr-FR" dirty="0" smtClean="0"/>
              <a:t> </a:t>
            </a:r>
            <a:r>
              <a:rPr lang="fr-FR" dirty="0" err="1" smtClean="0"/>
              <a:t>eget</a:t>
            </a:r>
            <a:r>
              <a:rPr lang="fr-FR" dirty="0" smtClean="0"/>
              <a:t> </a:t>
            </a:r>
            <a:r>
              <a:rPr lang="fr-FR" dirty="0" err="1" smtClean="0"/>
              <a:t>turpis</a:t>
            </a:r>
            <a:r>
              <a:rPr lang="fr-FR" dirty="0" smtClean="0"/>
              <a:t> </a:t>
            </a:r>
            <a:r>
              <a:rPr lang="fr-FR" dirty="0" err="1" smtClean="0"/>
              <a:t>placerat</a:t>
            </a:r>
            <a:r>
              <a:rPr lang="fr-FR" dirty="0" smtClean="0"/>
              <a:t>, </a:t>
            </a:r>
            <a:r>
              <a:rPr lang="fr-FR" dirty="0" err="1" smtClean="0"/>
              <a:t>ac</a:t>
            </a:r>
            <a:r>
              <a:rPr lang="fr-FR" dirty="0" smtClean="0"/>
              <a:t> </a:t>
            </a:r>
            <a:r>
              <a:rPr lang="fr-FR" dirty="0" err="1" smtClean="0"/>
              <a:t>rhoncus</a:t>
            </a:r>
            <a:r>
              <a:rPr lang="fr-FR" dirty="0" smtClean="0"/>
              <a:t> </a:t>
            </a:r>
            <a:r>
              <a:rPr lang="fr-FR" dirty="0" err="1" smtClean="0"/>
              <a:t>eros</a:t>
            </a:r>
            <a:r>
              <a:rPr lang="fr-FR" dirty="0" smtClean="0"/>
              <a:t> </a:t>
            </a:r>
            <a:r>
              <a:rPr lang="fr-FR" dirty="0" err="1" smtClean="0"/>
              <a:t>hendrerit</a:t>
            </a:r>
            <a:r>
              <a:rPr lang="fr-FR" dirty="0" smtClean="0"/>
              <a:t>. </a:t>
            </a:r>
            <a:r>
              <a:rPr lang="fr-FR" dirty="0" err="1" smtClean="0"/>
              <a:t>Donec</a:t>
            </a:r>
            <a:r>
              <a:rPr lang="fr-FR" dirty="0" smtClean="0"/>
              <a:t> </a:t>
            </a:r>
            <a:r>
              <a:rPr lang="fr-FR" dirty="0" err="1" smtClean="0"/>
              <a:t>convallis</a:t>
            </a:r>
            <a:r>
              <a:rPr lang="fr-FR" dirty="0" smtClean="0"/>
              <a:t> </a:t>
            </a:r>
            <a:r>
              <a:rPr lang="fr-FR" dirty="0" err="1" smtClean="0"/>
              <a:t>eros</a:t>
            </a:r>
            <a:r>
              <a:rPr lang="fr-FR" dirty="0" smtClean="0"/>
              <a:t> </a:t>
            </a:r>
            <a:r>
              <a:rPr lang="fr-FR" dirty="0" err="1" smtClean="0"/>
              <a:t>lacus</a:t>
            </a:r>
            <a:r>
              <a:rPr lang="fr-FR" dirty="0" smtClean="0"/>
              <a:t>, vitae </a:t>
            </a:r>
            <a:r>
              <a:rPr lang="fr-FR" dirty="0" err="1" smtClean="0"/>
              <a:t>hendrerit</a:t>
            </a:r>
            <a:r>
              <a:rPr lang="fr-FR" dirty="0" smtClean="0"/>
              <a:t> </a:t>
            </a:r>
            <a:r>
              <a:rPr lang="fr-FR" dirty="0" err="1" smtClean="0"/>
              <a:t>metus</a:t>
            </a:r>
            <a:r>
              <a:rPr lang="fr-FR" dirty="0" smtClean="0"/>
              <a:t> </a:t>
            </a:r>
            <a:r>
              <a:rPr lang="fr-FR" dirty="0" err="1" smtClean="0"/>
              <a:t>auctor</a:t>
            </a:r>
            <a:r>
              <a:rPr lang="fr-FR" dirty="0" smtClean="0"/>
              <a:t> </a:t>
            </a:r>
            <a:r>
              <a:rPr lang="fr-FR" dirty="0" err="1" smtClean="0"/>
              <a:t>iaculis</a:t>
            </a:r>
            <a:r>
              <a:rPr lang="fr-FR" dirty="0" smtClean="0"/>
              <a:t>. </a:t>
            </a:r>
            <a:r>
              <a:rPr lang="fr-FR" dirty="0" err="1" smtClean="0"/>
              <a:t>Vivamus</a:t>
            </a:r>
            <a:r>
              <a:rPr lang="fr-FR" dirty="0" smtClean="0"/>
              <a:t> </a:t>
            </a:r>
            <a:r>
              <a:rPr lang="fr-FR" dirty="0" err="1" smtClean="0"/>
              <a:t>hendrerit</a:t>
            </a:r>
            <a:r>
              <a:rPr lang="fr-FR" dirty="0" smtClean="0"/>
              <a:t> </a:t>
            </a:r>
            <a:r>
              <a:rPr lang="fr-FR" dirty="0" err="1" smtClean="0"/>
              <a:t>volutpat</a:t>
            </a:r>
            <a:r>
              <a:rPr lang="fr-FR" dirty="0" smtClean="0"/>
              <a:t> </a:t>
            </a:r>
            <a:r>
              <a:rPr lang="fr-FR" dirty="0" err="1" smtClean="0"/>
              <a:t>augue</a:t>
            </a:r>
            <a:r>
              <a:rPr lang="fr-FR" dirty="0" smtClean="0"/>
              <a:t>, ut </a:t>
            </a:r>
            <a:r>
              <a:rPr lang="fr-FR" dirty="0" err="1" smtClean="0"/>
              <a:t>euismod</a:t>
            </a:r>
            <a:r>
              <a:rPr lang="fr-FR" dirty="0" smtClean="0"/>
              <a:t> </a:t>
            </a:r>
            <a:r>
              <a:rPr lang="fr-FR" dirty="0" err="1" smtClean="0"/>
              <a:t>augue</a:t>
            </a:r>
            <a:r>
              <a:rPr lang="fr-FR" dirty="0" smtClean="0"/>
              <a:t> </a:t>
            </a:r>
            <a:r>
              <a:rPr lang="fr-FR" dirty="0" err="1" smtClean="0"/>
              <a:t>congue</a:t>
            </a:r>
            <a:r>
              <a:rPr lang="fr-FR" dirty="0" smtClean="0"/>
              <a:t> </a:t>
            </a:r>
            <a:r>
              <a:rPr lang="fr-FR" dirty="0" err="1" smtClean="0"/>
              <a:t>mattis</a:t>
            </a:r>
            <a:r>
              <a:rPr lang="fr-FR" dirty="0" smtClean="0"/>
              <a:t>. </a:t>
            </a:r>
            <a:r>
              <a:rPr lang="fr-FR" dirty="0" err="1" smtClean="0"/>
              <a:t>Phasellus</a:t>
            </a:r>
            <a:r>
              <a:rPr lang="fr-FR" dirty="0" smtClean="0"/>
              <a:t> </a:t>
            </a:r>
            <a:r>
              <a:rPr lang="fr-FR" dirty="0" err="1" smtClean="0"/>
              <a:t>eros</a:t>
            </a:r>
            <a:r>
              <a:rPr lang="fr-FR" dirty="0" smtClean="0"/>
              <a:t> </a:t>
            </a:r>
            <a:r>
              <a:rPr lang="fr-FR" dirty="0" err="1" smtClean="0"/>
              <a:t>lacus</a:t>
            </a:r>
            <a:r>
              <a:rPr lang="fr-FR" dirty="0" smtClean="0"/>
              <a:t>, </a:t>
            </a:r>
            <a:r>
              <a:rPr lang="fr-FR" dirty="0" err="1" smtClean="0"/>
              <a:t>tempor</a:t>
            </a:r>
            <a:r>
              <a:rPr lang="fr-FR" dirty="0" smtClean="0"/>
              <a:t> in massa id, </a:t>
            </a:r>
            <a:r>
              <a:rPr lang="fr-FR" dirty="0" err="1" smtClean="0"/>
              <a:t>tempus</a:t>
            </a:r>
            <a:r>
              <a:rPr lang="fr-FR" dirty="0" smtClean="0"/>
              <a:t> </a:t>
            </a:r>
            <a:r>
              <a:rPr lang="fr-FR" dirty="0" err="1" smtClean="0"/>
              <a:t>laoreet</a:t>
            </a:r>
            <a:r>
              <a:rPr lang="fr-FR" dirty="0" smtClean="0"/>
              <a:t> </a:t>
            </a:r>
            <a:r>
              <a:rPr lang="fr-FR" dirty="0" err="1" smtClean="0"/>
              <a:t>metus</a:t>
            </a:r>
            <a:r>
              <a:rPr lang="fr-FR" dirty="0" smtClean="0"/>
              <a:t>. </a:t>
            </a:r>
          </a:p>
        </p:txBody>
      </p:sp>
      <p:sp>
        <p:nvSpPr>
          <p:cNvPr id="12" name="Espace réservé du texte 3"/>
          <p:cNvSpPr>
            <a:spLocks noGrp="1"/>
          </p:cNvSpPr>
          <p:nvPr>
            <p:ph type="body" sz="quarter" idx="13" hasCustomPrompt="1"/>
          </p:nvPr>
        </p:nvSpPr>
        <p:spPr>
          <a:xfrm>
            <a:off x="1004549" y="1296137"/>
            <a:ext cx="7111139" cy="459647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2400" b="0" i="0" baseline="0">
                <a:solidFill>
                  <a:srgbClr val="28B8CE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fr-FR" dirty="0" smtClean="0"/>
              <a:t>Titre de la page</a:t>
            </a:r>
            <a:endParaRPr lang="fr-FR" dirty="0"/>
          </a:p>
        </p:txBody>
      </p:sp>
      <p:sp>
        <p:nvSpPr>
          <p:cNvPr id="14" name="Espace réservé du texte 10"/>
          <p:cNvSpPr>
            <a:spLocks noGrp="1"/>
          </p:cNvSpPr>
          <p:nvPr>
            <p:ph type="body" sz="quarter" idx="14" hasCustomPrompt="1"/>
          </p:nvPr>
        </p:nvSpPr>
        <p:spPr>
          <a:xfrm>
            <a:off x="1004549" y="1871195"/>
            <a:ext cx="7110412" cy="657225"/>
          </a:xfrm>
          <a:prstGeom prst="rect">
            <a:avLst/>
          </a:prstGeom>
        </p:spPr>
        <p:txBody>
          <a:bodyPr vert="horz"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 b="1" i="1" baseline="0">
                <a:solidFill>
                  <a:srgbClr val="28B8CE"/>
                </a:solidFill>
                <a:latin typeface="Helvetica"/>
                <a:cs typeface="Helvetica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dolore</a:t>
            </a:r>
            <a:r>
              <a:rPr lang="fr-FR" dirty="0" smtClean="0"/>
              <a:t> </a:t>
            </a:r>
            <a:r>
              <a:rPr lang="fr-FR" dirty="0" err="1" smtClean="0"/>
              <a:t>sit</a:t>
            </a:r>
            <a:r>
              <a:rPr lang="fr-FR" dirty="0" smtClean="0"/>
              <a:t> </a:t>
            </a:r>
            <a:r>
              <a:rPr lang="fr-FR" dirty="0" err="1" smtClean="0"/>
              <a:t>amet</a:t>
            </a:r>
            <a:r>
              <a:rPr lang="fr-FR" dirty="0" smtClean="0"/>
              <a:t>, </a:t>
            </a:r>
            <a:r>
              <a:rPr lang="fr-FR" dirty="0" err="1" smtClean="0"/>
              <a:t>consectetur</a:t>
            </a:r>
            <a:r>
              <a:rPr lang="fr-FR" dirty="0" smtClean="0"/>
              <a:t> </a:t>
            </a:r>
            <a:r>
              <a:rPr lang="fr-FR" dirty="0" err="1" smtClean="0"/>
              <a:t>lectus</a:t>
            </a:r>
            <a:r>
              <a:rPr lang="fr-FR" dirty="0" smtClean="0"/>
              <a:t> non </a:t>
            </a:r>
            <a:r>
              <a:rPr lang="fr-FR" dirty="0" err="1" smtClean="0"/>
              <a:t>Donec</a:t>
            </a:r>
            <a:r>
              <a:rPr lang="fr-FR" dirty="0" smtClean="0"/>
              <a:t> est </a:t>
            </a:r>
            <a:r>
              <a:rPr lang="fr-FR" dirty="0" err="1" smtClean="0"/>
              <a:t>purus</a:t>
            </a:r>
            <a:r>
              <a:rPr lang="fr-FR" dirty="0" smtClean="0"/>
              <a:t>, </a:t>
            </a:r>
            <a:r>
              <a:rPr lang="fr-FR" dirty="0" err="1" smtClean="0"/>
              <a:t>sodales</a:t>
            </a:r>
            <a:r>
              <a:rPr lang="fr-FR" dirty="0" smtClean="0"/>
              <a:t> nec </a:t>
            </a:r>
            <a:r>
              <a:rPr lang="fr-FR" dirty="0" err="1" smtClean="0"/>
              <a:t>venenatis</a:t>
            </a:r>
            <a:r>
              <a:rPr lang="fr-FR" dirty="0" smtClean="0"/>
              <a:t> in, </a:t>
            </a:r>
            <a:r>
              <a:rPr lang="fr-FR" dirty="0" err="1" smtClean="0"/>
              <a:t>varius</a:t>
            </a:r>
            <a:r>
              <a:rPr lang="fr-FR" dirty="0" smtClean="0"/>
              <a:t> in ante. Suspendisse eu magna.</a:t>
            </a:r>
            <a:endParaRPr lang="fr-FR" dirty="0"/>
          </a:p>
        </p:txBody>
      </p:sp>
      <p:sp>
        <p:nvSpPr>
          <p:cNvPr id="15" name="Espace réservé du texte 10"/>
          <p:cNvSpPr>
            <a:spLocks noGrp="1"/>
          </p:cNvSpPr>
          <p:nvPr>
            <p:ph type="body" sz="quarter" idx="15" hasCustomPrompt="1"/>
          </p:nvPr>
        </p:nvSpPr>
        <p:spPr>
          <a:xfrm>
            <a:off x="1004549" y="5019798"/>
            <a:ext cx="7110412" cy="1270122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fr-FR" sz="1400" b="0" kern="1200" dirty="0" smtClean="0">
                <a:solidFill>
                  <a:srgbClr val="595959"/>
                </a:solidFill>
                <a:latin typeface="Helvetica"/>
                <a:ea typeface="+mn-ea"/>
                <a:cs typeface="Helvetica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dolore</a:t>
            </a:r>
            <a:r>
              <a:rPr lang="fr-FR" dirty="0" smtClean="0"/>
              <a:t> </a:t>
            </a:r>
            <a:r>
              <a:rPr lang="fr-FR" dirty="0" err="1" smtClean="0"/>
              <a:t>sit</a:t>
            </a:r>
            <a:r>
              <a:rPr lang="fr-FR" dirty="0" smtClean="0"/>
              <a:t> </a:t>
            </a:r>
            <a:r>
              <a:rPr lang="fr-FR" dirty="0" err="1" smtClean="0"/>
              <a:t>amet</a:t>
            </a:r>
            <a:r>
              <a:rPr lang="fr-FR" dirty="0" smtClean="0"/>
              <a:t>, </a:t>
            </a:r>
            <a:r>
              <a:rPr lang="fr-FR" dirty="0" err="1" smtClean="0"/>
              <a:t>consectetur</a:t>
            </a:r>
            <a:r>
              <a:rPr lang="fr-FR" dirty="0" smtClean="0"/>
              <a:t> </a:t>
            </a:r>
            <a:r>
              <a:rPr lang="fr-FR" dirty="0" err="1" smtClean="0"/>
              <a:t>lectus</a:t>
            </a:r>
            <a:r>
              <a:rPr lang="fr-FR" dirty="0" smtClean="0"/>
              <a:t> non </a:t>
            </a:r>
            <a:r>
              <a:rPr lang="fr-FR" dirty="0" err="1" smtClean="0"/>
              <a:t>Donec</a:t>
            </a:r>
            <a:r>
              <a:rPr lang="fr-FR" dirty="0" smtClean="0"/>
              <a:t> est </a:t>
            </a:r>
            <a:r>
              <a:rPr lang="fr-FR" dirty="0" err="1" smtClean="0"/>
              <a:t>purus</a:t>
            </a:r>
            <a:r>
              <a:rPr lang="fr-FR" dirty="0" smtClean="0"/>
              <a:t>, </a:t>
            </a:r>
            <a:r>
              <a:rPr lang="fr-FR" dirty="0" err="1" smtClean="0"/>
              <a:t>sodales</a:t>
            </a:r>
            <a:r>
              <a:rPr lang="fr-FR" dirty="0" smtClean="0"/>
              <a:t> nec </a:t>
            </a:r>
            <a:r>
              <a:rPr lang="fr-FR" dirty="0" err="1" smtClean="0"/>
              <a:t>venenatis</a:t>
            </a:r>
            <a:r>
              <a:rPr lang="fr-FR" dirty="0" smtClean="0"/>
              <a:t> in, </a:t>
            </a:r>
            <a:r>
              <a:rPr lang="fr-FR" dirty="0" err="1" smtClean="0"/>
              <a:t>varius</a:t>
            </a:r>
            <a:r>
              <a:rPr lang="fr-FR" dirty="0" smtClean="0"/>
              <a:t> in ante. Suspendisse eu magna eu </a:t>
            </a:r>
            <a:r>
              <a:rPr lang="fr-FR" dirty="0" err="1" smtClean="0"/>
              <a:t>felis</a:t>
            </a:r>
            <a:r>
              <a:rPr lang="fr-FR" dirty="0" smtClean="0"/>
              <a:t>. </a:t>
            </a:r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dolore</a:t>
            </a:r>
            <a:r>
              <a:rPr lang="fr-FR" dirty="0" smtClean="0"/>
              <a:t> </a:t>
            </a:r>
            <a:r>
              <a:rPr lang="fr-FR" dirty="0" err="1" smtClean="0"/>
              <a:t>sit</a:t>
            </a:r>
            <a:r>
              <a:rPr lang="fr-FR" dirty="0" smtClean="0"/>
              <a:t> </a:t>
            </a:r>
            <a:r>
              <a:rPr lang="fr-FR" dirty="0" err="1" smtClean="0"/>
              <a:t>amet</a:t>
            </a:r>
            <a:r>
              <a:rPr lang="fr-FR" dirty="0" smtClean="0"/>
              <a:t>, </a:t>
            </a:r>
            <a:r>
              <a:rPr lang="fr-FR" dirty="0" err="1" smtClean="0"/>
              <a:t>consectetur</a:t>
            </a:r>
            <a:r>
              <a:rPr lang="fr-FR" dirty="0" smtClean="0"/>
              <a:t> </a:t>
            </a:r>
            <a:r>
              <a:rPr lang="fr-FR" dirty="0" err="1" smtClean="0"/>
              <a:t>lectus</a:t>
            </a:r>
            <a:r>
              <a:rPr lang="fr-FR" dirty="0" smtClean="0"/>
              <a:t> non </a:t>
            </a:r>
            <a:r>
              <a:rPr lang="fr-FR" dirty="0" err="1" smtClean="0"/>
              <a:t>Donec</a:t>
            </a:r>
            <a:r>
              <a:rPr lang="fr-FR" dirty="0" smtClean="0"/>
              <a:t> est </a:t>
            </a:r>
            <a:r>
              <a:rPr lang="fr-FR" dirty="0" err="1" smtClean="0"/>
              <a:t>purus</a:t>
            </a:r>
            <a:r>
              <a:rPr lang="fr-FR" dirty="0" smtClean="0"/>
              <a:t>, </a:t>
            </a:r>
            <a:r>
              <a:rPr lang="fr-FR" dirty="0" err="1" smtClean="0"/>
              <a:t>sodales</a:t>
            </a:r>
            <a:r>
              <a:rPr lang="fr-FR" dirty="0" smtClean="0"/>
              <a:t> nec </a:t>
            </a:r>
            <a:r>
              <a:rPr lang="fr-FR" dirty="0" err="1" smtClean="0"/>
              <a:t>venenatis</a:t>
            </a:r>
            <a:r>
              <a:rPr lang="fr-FR" dirty="0" smtClean="0"/>
              <a:t> in, </a:t>
            </a:r>
            <a:r>
              <a:rPr lang="fr-FR" dirty="0" err="1" smtClean="0"/>
              <a:t>varius</a:t>
            </a:r>
            <a:r>
              <a:rPr lang="fr-FR" dirty="0" smtClean="0"/>
              <a:t> in ante. Suspendisse eu magna eu </a:t>
            </a:r>
            <a:r>
              <a:rPr lang="fr-FR" dirty="0" err="1" smtClean="0"/>
              <a:t>felis</a:t>
            </a:r>
            <a:r>
              <a:rPr lang="fr-FR" dirty="0" smtClean="0"/>
              <a:t>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297451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2_Titre et contenu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4341556" y="807733"/>
            <a:ext cx="444200" cy="365125"/>
          </a:xfrm>
          <a:prstGeom prst="rect">
            <a:avLst/>
          </a:prstGeom>
        </p:spPr>
        <p:txBody>
          <a:bodyPr/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fld id="{64265AEA-AA3F-8D4C-B961-E999D88D4686}" type="slidenum">
              <a:rPr lang="fr-FR" smtClean="0"/>
              <a:t>‹#›</a:t>
            </a:fld>
            <a:endParaRPr lang="fr-FR" dirty="0"/>
          </a:p>
        </p:txBody>
      </p:sp>
      <p:sp>
        <p:nvSpPr>
          <p:cNvPr id="11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1004549" y="2623017"/>
            <a:ext cx="7111140" cy="2286188"/>
          </a:xfrm>
          <a:prstGeom prst="rect">
            <a:avLst/>
          </a:prstGeom>
        </p:spPr>
        <p:txBody>
          <a:bodyPr anchor="t"/>
          <a:lstStyle>
            <a:lvl1pPr marL="284400" indent="-2124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20000"/>
              <a:buFontTx/>
              <a:buBlip>
                <a:blip r:embed="rId3"/>
              </a:buBlip>
              <a:defRPr lang="fr-FR" sz="1400" smtClean="0">
                <a:solidFill>
                  <a:srgbClr val="595959"/>
                </a:solidFill>
                <a:latin typeface="Helvetica"/>
                <a:cs typeface="Helvetica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</a:t>
            </a:r>
            <a:r>
              <a:rPr lang="fr-FR" dirty="0" smtClean="0"/>
              <a:t> </a:t>
            </a:r>
            <a:r>
              <a:rPr lang="fr-FR" dirty="0" err="1" smtClean="0"/>
              <a:t>sit</a:t>
            </a:r>
            <a:r>
              <a:rPr lang="fr-FR" dirty="0" smtClean="0"/>
              <a:t> </a:t>
            </a:r>
            <a:r>
              <a:rPr lang="fr-FR" dirty="0" err="1" smtClean="0"/>
              <a:t>amet</a:t>
            </a:r>
            <a:r>
              <a:rPr lang="fr-FR" dirty="0" smtClean="0"/>
              <a:t>, </a:t>
            </a:r>
            <a:r>
              <a:rPr lang="fr-FR" dirty="0" err="1" smtClean="0"/>
              <a:t>consectetur</a:t>
            </a:r>
            <a:r>
              <a:rPr lang="fr-FR" dirty="0" smtClean="0"/>
              <a:t> </a:t>
            </a:r>
            <a:r>
              <a:rPr lang="fr-FR" dirty="0" err="1" smtClean="0"/>
              <a:t>adipiscing</a:t>
            </a:r>
            <a:r>
              <a:rPr lang="fr-FR" dirty="0" smtClean="0"/>
              <a:t> </a:t>
            </a:r>
            <a:r>
              <a:rPr lang="fr-FR" dirty="0" err="1" smtClean="0"/>
              <a:t>elit</a:t>
            </a:r>
            <a:r>
              <a:rPr lang="fr-FR" dirty="0" smtClean="0"/>
              <a:t>. Sed non </a:t>
            </a:r>
            <a:r>
              <a:rPr lang="fr-FR" dirty="0" err="1" smtClean="0"/>
              <a:t>lectus</a:t>
            </a:r>
            <a:r>
              <a:rPr lang="fr-FR" dirty="0" smtClean="0"/>
              <a:t> id </a:t>
            </a:r>
            <a:r>
              <a:rPr lang="fr-FR" dirty="0" err="1" smtClean="0"/>
              <a:t>purus</a:t>
            </a:r>
            <a:r>
              <a:rPr lang="fr-FR" dirty="0" smtClean="0"/>
              <a:t> </a:t>
            </a:r>
            <a:r>
              <a:rPr lang="fr-FR" dirty="0" err="1" smtClean="0"/>
              <a:t>accumsan</a:t>
            </a:r>
            <a:r>
              <a:rPr lang="fr-FR" dirty="0" smtClean="0"/>
              <a:t> </a:t>
            </a:r>
            <a:r>
              <a:rPr lang="fr-FR" dirty="0" err="1" smtClean="0"/>
              <a:t>condimentum</a:t>
            </a:r>
            <a:r>
              <a:rPr lang="fr-FR" dirty="0" smtClean="0"/>
              <a:t> </a:t>
            </a:r>
            <a:r>
              <a:rPr lang="fr-FR" dirty="0" err="1" smtClean="0"/>
              <a:t>vel</a:t>
            </a:r>
            <a:r>
              <a:rPr lang="fr-FR" dirty="0" smtClean="0"/>
              <a:t> in sem. </a:t>
            </a:r>
            <a:r>
              <a:rPr lang="fr-FR" dirty="0" err="1" smtClean="0"/>
              <a:t>Donec</a:t>
            </a:r>
            <a:r>
              <a:rPr lang="fr-FR" dirty="0" smtClean="0"/>
              <a:t> est </a:t>
            </a:r>
            <a:r>
              <a:rPr lang="fr-FR" dirty="0" err="1" smtClean="0"/>
              <a:t>purus</a:t>
            </a:r>
            <a:r>
              <a:rPr lang="fr-FR" dirty="0" smtClean="0"/>
              <a:t>, </a:t>
            </a:r>
            <a:r>
              <a:rPr lang="fr-FR" dirty="0" err="1" smtClean="0"/>
              <a:t>sodales</a:t>
            </a:r>
            <a:r>
              <a:rPr lang="fr-FR" dirty="0" smtClean="0"/>
              <a:t> nec </a:t>
            </a:r>
            <a:r>
              <a:rPr lang="fr-FR" dirty="0" err="1" smtClean="0"/>
              <a:t>venenatis</a:t>
            </a:r>
            <a:r>
              <a:rPr lang="fr-FR" dirty="0" smtClean="0"/>
              <a:t> in, </a:t>
            </a:r>
            <a:r>
              <a:rPr lang="fr-FR" dirty="0" err="1" smtClean="0"/>
              <a:t>varius</a:t>
            </a:r>
            <a:r>
              <a:rPr lang="fr-FR" dirty="0" smtClean="0"/>
              <a:t> in ante. Suspendisse eu magna eu </a:t>
            </a:r>
            <a:r>
              <a:rPr lang="fr-FR" dirty="0" err="1" smtClean="0"/>
              <a:t>felis</a:t>
            </a:r>
            <a:r>
              <a:rPr lang="fr-FR" dirty="0" smtClean="0"/>
              <a:t> </a:t>
            </a:r>
            <a:r>
              <a:rPr lang="fr-FR" dirty="0" err="1" smtClean="0"/>
              <a:t>molestie</a:t>
            </a:r>
            <a:r>
              <a:rPr lang="fr-FR" dirty="0" smtClean="0"/>
              <a:t> </a:t>
            </a:r>
            <a:r>
              <a:rPr lang="fr-FR" dirty="0" err="1" smtClean="0"/>
              <a:t>aliquam</a:t>
            </a:r>
            <a:r>
              <a:rPr lang="fr-FR" dirty="0" smtClean="0"/>
              <a:t> et </a:t>
            </a:r>
            <a:r>
              <a:rPr lang="fr-FR" dirty="0" err="1" smtClean="0"/>
              <a:t>ac</a:t>
            </a:r>
            <a:r>
              <a:rPr lang="fr-FR" dirty="0" smtClean="0"/>
              <a:t> </a:t>
            </a:r>
            <a:r>
              <a:rPr lang="fr-FR" dirty="0" err="1" smtClean="0"/>
              <a:t>felis</a:t>
            </a:r>
            <a:r>
              <a:rPr lang="fr-FR" dirty="0" smtClean="0"/>
              <a:t>. </a:t>
            </a:r>
            <a:r>
              <a:rPr lang="fr-FR" dirty="0" err="1" smtClean="0"/>
              <a:t>Morbi</a:t>
            </a:r>
            <a:r>
              <a:rPr lang="fr-FR" dirty="0" smtClean="0"/>
              <a:t> </a:t>
            </a:r>
            <a:r>
              <a:rPr lang="fr-FR" dirty="0" err="1" smtClean="0"/>
              <a:t>ullamcorper</a:t>
            </a:r>
            <a:r>
              <a:rPr lang="fr-FR" dirty="0" smtClean="0"/>
              <a:t> pretium </a:t>
            </a:r>
            <a:r>
              <a:rPr lang="fr-FR" dirty="0" err="1" smtClean="0"/>
              <a:t>mauris</a:t>
            </a:r>
            <a:r>
              <a:rPr lang="fr-FR" dirty="0" smtClean="0"/>
              <a:t> </a:t>
            </a:r>
            <a:r>
              <a:rPr lang="fr-FR" dirty="0" err="1" smtClean="0"/>
              <a:t>at</a:t>
            </a:r>
            <a:r>
              <a:rPr lang="fr-FR" dirty="0" smtClean="0"/>
              <a:t> </a:t>
            </a:r>
            <a:r>
              <a:rPr lang="fr-FR" dirty="0" err="1" smtClean="0"/>
              <a:t>imperdiet</a:t>
            </a:r>
            <a:r>
              <a:rPr lang="fr-FR" dirty="0" smtClean="0"/>
              <a:t>. </a:t>
            </a:r>
          </a:p>
          <a:p>
            <a:endParaRPr lang="fr-FR" dirty="0" smtClean="0"/>
          </a:p>
          <a:p>
            <a:r>
              <a:rPr lang="fr-FR" dirty="0" err="1" smtClean="0"/>
              <a:t>Proin</a:t>
            </a:r>
            <a:r>
              <a:rPr lang="fr-FR" dirty="0" smtClean="0"/>
              <a:t> </a:t>
            </a:r>
            <a:r>
              <a:rPr lang="fr-FR" dirty="0" err="1" smtClean="0"/>
              <a:t>posuere</a:t>
            </a:r>
            <a:r>
              <a:rPr lang="fr-FR" dirty="0" smtClean="0"/>
              <a:t> </a:t>
            </a:r>
            <a:r>
              <a:rPr lang="fr-FR" dirty="0" err="1" smtClean="0"/>
              <a:t>tempus</a:t>
            </a:r>
            <a:r>
              <a:rPr lang="fr-FR" dirty="0" smtClean="0"/>
              <a:t> diam, et </a:t>
            </a:r>
            <a:r>
              <a:rPr lang="fr-FR" dirty="0" err="1" smtClean="0"/>
              <a:t>sagittis</a:t>
            </a:r>
            <a:r>
              <a:rPr lang="fr-FR" dirty="0" smtClean="0"/>
              <a:t> magna </a:t>
            </a:r>
            <a:r>
              <a:rPr lang="fr-FR" dirty="0" err="1" smtClean="0"/>
              <a:t>aliquet</a:t>
            </a:r>
            <a:r>
              <a:rPr lang="fr-FR" dirty="0" smtClean="0"/>
              <a:t> a. Suspendisse </a:t>
            </a:r>
            <a:r>
              <a:rPr lang="fr-FR" dirty="0" err="1" smtClean="0"/>
              <a:t>pulvinar</a:t>
            </a:r>
            <a:r>
              <a:rPr lang="fr-FR" dirty="0" smtClean="0"/>
              <a:t> </a:t>
            </a:r>
            <a:r>
              <a:rPr lang="fr-FR" dirty="0" err="1" smtClean="0"/>
              <a:t>sem</a:t>
            </a:r>
            <a:r>
              <a:rPr lang="fr-FR" dirty="0" smtClean="0"/>
              <a:t> </a:t>
            </a:r>
            <a:r>
              <a:rPr lang="fr-FR" dirty="0" err="1" smtClean="0"/>
              <a:t>eget</a:t>
            </a:r>
            <a:r>
              <a:rPr lang="fr-FR" dirty="0" smtClean="0"/>
              <a:t> </a:t>
            </a:r>
            <a:r>
              <a:rPr lang="fr-FR" dirty="0" err="1" smtClean="0"/>
              <a:t>turpis</a:t>
            </a:r>
            <a:r>
              <a:rPr lang="fr-FR" dirty="0" smtClean="0"/>
              <a:t> </a:t>
            </a:r>
            <a:r>
              <a:rPr lang="fr-FR" dirty="0" err="1" smtClean="0"/>
              <a:t>placerat</a:t>
            </a:r>
            <a:r>
              <a:rPr lang="fr-FR" dirty="0" smtClean="0"/>
              <a:t>, </a:t>
            </a:r>
            <a:r>
              <a:rPr lang="fr-FR" dirty="0" err="1" smtClean="0"/>
              <a:t>ac</a:t>
            </a:r>
            <a:r>
              <a:rPr lang="fr-FR" dirty="0" smtClean="0"/>
              <a:t> </a:t>
            </a:r>
            <a:r>
              <a:rPr lang="fr-FR" dirty="0" err="1" smtClean="0"/>
              <a:t>rhoncus</a:t>
            </a:r>
            <a:r>
              <a:rPr lang="fr-FR" dirty="0" smtClean="0"/>
              <a:t> </a:t>
            </a:r>
            <a:r>
              <a:rPr lang="fr-FR" dirty="0" err="1" smtClean="0"/>
              <a:t>eros</a:t>
            </a:r>
            <a:r>
              <a:rPr lang="fr-FR" dirty="0" smtClean="0"/>
              <a:t> </a:t>
            </a:r>
            <a:r>
              <a:rPr lang="fr-FR" dirty="0" err="1" smtClean="0"/>
              <a:t>hendrerit</a:t>
            </a:r>
            <a:r>
              <a:rPr lang="fr-FR" dirty="0" smtClean="0"/>
              <a:t>. </a:t>
            </a:r>
            <a:r>
              <a:rPr lang="fr-FR" dirty="0" err="1" smtClean="0"/>
              <a:t>Donec</a:t>
            </a:r>
            <a:r>
              <a:rPr lang="fr-FR" dirty="0" smtClean="0"/>
              <a:t> </a:t>
            </a:r>
            <a:r>
              <a:rPr lang="fr-FR" dirty="0" err="1" smtClean="0"/>
              <a:t>convallis</a:t>
            </a:r>
            <a:r>
              <a:rPr lang="fr-FR" dirty="0" smtClean="0"/>
              <a:t> </a:t>
            </a:r>
            <a:r>
              <a:rPr lang="fr-FR" dirty="0" err="1" smtClean="0"/>
              <a:t>eros</a:t>
            </a:r>
            <a:r>
              <a:rPr lang="fr-FR" dirty="0" smtClean="0"/>
              <a:t> </a:t>
            </a:r>
            <a:r>
              <a:rPr lang="fr-FR" dirty="0" err="1" smtClean="0"/>
              <a:t>lacus</a:t>
            </a:r>
            <a:r>
              <a:rPr lang="fr-FR" dirty="0" smtClean="0"/>
              <a:t>, vitae </a:t>
            </a:r>
            <a:r>
              <a:rPr lang="fr-FR" dirty="0" err="1" smtClean="0"/>
              <a:t>hendrerit</a:t>
            </a:r>
            <a:r>
              <a:rPr lang="fr-FR" dirty="0" smtClean="0"/>
              <a:t> </a:t>
            </a:r>
            <a:r>
              <a:rPr lang="fr-FR" dirty="0" err="1" smtClean="0"/>
              <a:t>metus</a:t>
            </a:r>
            <a:r>
              <a:rPr lang="fr-FR" dirty="0" smtClean="0"/>
              <a:t> </a:t>
            </a:r>
            <a:r>
              <a:rPr lang="fr-FR" dirty="0" err="1" smtClean="0"/>
              <a:t>auctor</a:t>
            </a:r>
            <a:r>
              <a:rPr lang="fr-FR" dirty="0" smtClean="0"/>
              <a:t> </a:t>
            </a:r>
            <a:r>
              <a:rPr lang="fr-FR" dirty="0" err="1" smtClean="0"/>
              <a:t>iaculis</a:t>
            </a:r>
            <a:r>
              <a:rPr lang="fr-FR" dirty="0" smtClean="0"/>
              <a:t>. </a:t>
            </a:r>
            <a:r>
              <a:rPr lang="fr-FR" dirty="0" err="1" smtClean="0"/>
              <a:t>Vivamus</a:t>
            </a:r>
            <a:r>
              <a:rPr lang="fr-FR" dirty="0" smtClean="0"/>
              <a:t> </a:t>
            </a:r>
            <a:r>
              <a:rPr lang="fr-FR" dirty="0" err="1" smtClean="0"/>
              <a:t>hendrerit</a:t>
            </a:r>
            <a:r>
              <a:rPr lang="fr-FR" dirty="0" smtClean="0"/>
              <a:t> </a:t>
            </a:r>
            <a:r>
              <a:rPr lang="fr-FR" dirty="0" err="1" smtClean="0"/>
              <a:t>volutpat</a:t>
            </a:r>
            <a:r>
              <a:rPr lang="fr-FR" dirty="0" smtClean="0"/>
              <a:t> </a:t>
            </a:r>
            <a:r>
              <a:rPr lang="fr-FR" dirty="0" err="1" smtClean="0"/>
              <a:t>augue</a:t>
            </a:r>
            <a:r>
              <a:rPr lang="fr-FR" dirty="0" smtClean="0"/>
              <a:t>, ut </a:t>
            </a:r>
            <a:r>
              <a:rPr lang="fr-FR" dirty="0" err="1" smtClean="0"/>
              <a:t>euismod</a:t>
            </a:r>
            <a:r>
              <a:rPr lang="fr-FR" dirty="0" smtClean="0"/>
              <a:t> </a:t>
            </a:r>
            <a:r>
              <a:rPr lang="fr-FR" dirty="0" err="1" smtClean="0"/>
              <a:t>augue</a:t>
            </a:r>
            <a:r>
              <a:rPr lang="fr-FR" dirty="0" smtClean="0"/>
              <a:t> </a:t>
            </a:r>
            <a:r>
              <a:rPr lang="fr-FR" dirty="0" err="1" smtClean="0"/>
              <a:t>congue</a:t>
            </a:r>
            <a:r>
              <a:rPr lang="fr-FR" dirty="0" smtClean="0"/>
              <a:t> </a:t>
            </a:r>
            <a:r>
              <a:rPr lang="fr-FR" dirty="0" err="1" smtClean="0"/>
              <a:t>mattis</a:t>
            </a:r>
            <a:r>
              <a:rPr lang="fr-FR" dirty="0" smtClean="0"/>
              <a:t>. </a:t>
            </a:r>
            <a:r>
              <a:rPr lang="fr-FR" dirty="0" err="1" smtClean="0"/>
              <a:t>Phasellus</a:t>
            </a:r>
            <a:r>
              <a:rPr lang="fr-FR" dirty="0" smtClean="0"/>
              <a:t> </a:t>
            </a:r>
            <a:r>
              <a:rPr lang="fr-FR" dirty="0" err="1" smtClean="0"/>
              <a:t>eros</a:t>
            </a:r>
            <a:r>
              <a:rPr lang="fr-FR" dirty="0" smtClean="0"/>
              <a:t> </a:t>
            </a:r>
            <a:r>
              <a:rPr lang="fr-FR" dirty="0" err="1" smtClean="0"/>
              <a:t>lacus</a:t>
            </a:r>
            <a:r>
              <a:rPr lang="fr-FR" dirty="0" smtClean="0"/>
              <a:t>, </a:t>
            </a:r>
            <a:r>
              <a:rPr lang="fr-FR" dirty="0" err="1" smtClean="0"/>
              <a:t>tempor</a:t>
            </a:r>
            <a:r>
              <a:rPr lang="fr-FR" dirty="0" smtClean="0"/>
              <a:t> in massa id, </a:t>
            </a:r>
            <a:r>
              <a:rPr lang="fr-FR" dirty="0" err="1" smtClean="0"/>
              <a:t>tempus</a:t>
            </a:r>
            <a:r>
              <a:rPr lang="fr-FR" dirty="0" smtClean="0"/>
              <a:t> </a:t>
            </a:r>
            <a:r>
              <a:rPr lang="fr-FR" dirty="0" err="1" smtClean="0"/>
              <a:t>laoreet</a:t>
            </a:r>
            <a:r>
              <a:rPr lang="fr-FR" dirty="0" smtClean="0"/>
              <a:t> </a:t>
            </a:r>
            <a:r>
              <a:rPr lang="fr-FR" dirty="0" err="1" smtClean="0"/>
              <a:t>metus</a:t>
            </a:r>
            <a:r>
              <a:rPr lang="fr-FR" dirty="0" smtClean="0"/>
              <a:t>. </a:t>
            </a:r>
          </a:p>
        </p:txBody>
      </p:sp>
      <p:sp>
        <p:nvSpPr>
          <p:cNvPr id="12" name="Espace réservé du texte 3"/>
          <p:cNvSpPr>
            <a:spLocks noGrp="1"/>
          </p:cNvSpPr>
          <p:nvPr>
            <p:ph type="body" sz="quarter" idx="13" hasCustomPrompt="1"/>
          </p:nvPr>
        </p:nvSpPr>
        <p:spPr>
          <a:xfrm>
            <a:off x="1004549" y="1296137"/>
            <a:ext cx="7111139" cy="459647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2400" b="0" i="0" baseline="0">
                <a:solidFill>
                  <a:srgbClr val="28B8CE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fr-FR" dirty="0" smtClean="0"/>
              <a:t>Titre de la page</a:t>
            </a:r>
            <a:endParaRPr lang="fr-FR" dirty="0"/>
          </a:p>
        </p:txBody>
      </p:sp>
      <p:sp>
        <p:nvSpPr>
          <p:cNvPr id="14" name="Espace réservé du texte 10"/>
          <p:cNvSpPr>
            <a:spLocks noGrp="1"/>
          </p:cNvSpPr>
          <p:nvPr>
            <p:ph type="body" sz="quarter" idx="14" hasCustomPrompt="1"/>
          </p:nvPr>
        </p:nvSpPr>
        <p:spPr>
          <a:xfrm>
            <a:off x="1004549" y="1871195"/>
            <a:ext cx="7110412" cy="657225"/>
          </a:xfrm>
          <a:prstGeom prst="rect">
            <a:avLst/>
          </a:prstGeom>
        </p:spPr>
        <p:txBody>
          <a:bodyPr vert="horz"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 b="1" i="1" baseline="0">
                <a:solidFill>
                  <a:srgbClr val="28B8CE"/>
                </a:solidFill>
                <a:latin typeface="Helvetica"/>
                <a:cs typeface="Helvetica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dolore</a:t>
            </a:r>
            <a:r>
              <a:rPr lang="fr-FR" dirty="0" smtClean="0"/>
              <a:t> </a:t>
            </a:r>
            <a:r>
              <a:rPr lang="fr-FR" dirty="0" err="1" smtClean="0"/>
              <a:t>sit</a:t>
            </a:r>
            <a:r>
              <a:rPr lang="fr-FR" dirty="0" smtClean="0"/>
              <a:t> </a:t>
            </a:r>
            <a:r>
              <a:rPr lang="fr-FR" dirty="0" err="1" smtClean="0"/>
              <a:t>amet</a:t>
            </a:r>
            <a:r>
              <a:rPr lang="fr-FR" dirty="0" smtClean="0"/>
              <a:t>, </a:t>
            </a:r>
            <a:r>
              <a:rPr lang="fr-FR" dirty="0" err="1" smtClean="0"/>
              <a:t>consectetur</a:t>
            </a:r>
            <a:r>
              <a:rPr lang="fr-FR" dirty="0" smtClean="0"/>
              <a:t> </a:t>
            </a:r>
            <a:r>
              <a:rPr lang="fr-FR" dirty="0" err="1" smtClean="0"/>
              <a:t>lectus</a:t>
            </a:r>
            <a:r>
              <a:rPr lang="fr-FR" dirty="0" smtClean="0"/>
              <a:t> non </a:t>
            </a:r>
            <a:r>
              <a:rPr lang="fr-FR" dirty="0" err="1" smtClean="0"/>
              <a:t>Donec</a:t>
            </a:r>
            <a:r>
              <a:rPr lang="fr-FR" dirty="0" smtClean="0"/>
              <a:t> est </a:t>
            </a:r>
            <a:r>
              <a:rPr lang="fr-FR" dirty="0" err="1" smtClean="0"/>
              <a:t>purus</a:t>
            </a:r>
            <a:r>
              <a:rPr lang="fr-FR" dirty="0" smtClean="0"/>
              <a:t>, </a:t>
            </a:r>
            <a:r>
              <a:rPr lang="fr-FR" dirty="0" err="1" smtClean="0"/>
              <a:t>sodales</a:t>
            </a:r>
            <a:r>
              <a:rPr lang="fr-FR" dirty="0" smtClean="0"/>
              <a:t> nec </a:t>
            </a:r>
            <a:r>
              <a:rPr lang="fr-FR" dirty="0" err="1" smtClean="0"/>
              <a:t>venenatis</a:t>
            </a:r>
            <a:r>
              <a:rPr lang="fr-FR" dirty="0" smtClean="0"/>
              <a:t> in, </a:t>
            </a:r>
            <a:r>
              <a:rPr lang="fr-FR" dirty="0" err="1" smtClean="0"/>
              <a:t>varius</a:t>
            </a:r>
            <a:r>
              <a:rPr lang="fr-FR" dirty="0" smtClean="0"/>
              <a:t> in ante. Suspendisse eu magna.</a:t>
            </a:r>
            <a:endParaRPr lang="fr-FR" dirty="0"/>
          </a:p>
        </p:txBody>
      </p:sp>
      <p:sp>
        <p:nvSpPr>
          <p:cNvPr id="15" name="Espace réservé du texte 10"/>
          <p:cNvSpPr>
            <a:spLocks noGrp="1"/>
          </p:cNvSpPr>
          <p:nvPr>
            <p:ph type="body" sz="quarter" idx="15" hasCustomPrompt="1"/>
          </p:nvPr>
        </p:nvSpPr>
        <p:spPr>
          <a:xfrm>
            <a:off x="1004549" y="5019798"/>
            <a:ext cx="7110412" cy="1270122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fr-FR" sz="1400" b="0" kern="1200" dirty="0" smtClean="0">
                <a:solidFill>
                  <a:srgbClr val="595959"/>
                </a:solidFill>
                <a:latin typeface="Helvetica"/>
                <a:ea typeface="+mn-ea"/>
                <a:cs typeface="Helvetica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dolore</a:t>
            </a:r>
            <a:r>
              <a:rPr lang="fr-FR" dirty="0" smtClean="0"/>
              <a:t> </a:t>
            </a:r>
            <a:r>
              <a:rPr lang="fr-FR" dirty="0" err="1" smtClean="0"/>
              <a:t>sit</a:t>
            </a:r>
            <a:r>
              <a:rPr lang="fr-FR" dirty="0" smtClean="0"/>
              <a:t> </a:t>
            </a:r>
            <a:r>
              <a:rPr lang="fr-FR" dirty="0" err="1" smtClean="0"/>
              <a:t>amet</a:t>
            </a:r>
            <a:r>
              <a:rPr lang="fr-FR" dirty="0" smtClean="0"/>
              <a:t>, </a:t>
            </a:r>
            <a:r>
              <a:rPr lang="fr-FR" dirty="0" err="1" smtClean="0"/>
              <a:t>consectetur</a:t>
            </a:r>
            <a:r>
              <a:rPr lang="fr-FR" dirty="0" smtClean="0"/>
              <a:t> </a:t>
            </a:r>
            <a:r>
              <a:rPr lang="fr-FR" dirty="0" err="1" smtClean="0"/>
              <a:t>lectus</a:t>
            </a:r>
            <a:r>
              <a:rPr lang="fr-FR" dirty="0" smtClean="0"/>
              <a:t> non </a:t>
            </a:r>
            <a:r>
              <a:rPr lang="fr-FR" dirty="0" err="1" smtClean="0"/>
              <a:t>Donec</a:t>
            </a:r>
            <a:r>
              <a:rPr lang="fr-FR" dirty="0" smtClean="0"/>
              <a:t> est </a:t>
            </a:r>
            <a:r>
              <a:rPr lang="fr-FR" dirty="0" err="1" smtClean="0"/>
              <a:t>purus</a:t>
            </a:r>
            <a:r>
              <a:rPr lang="fr-FR" dirty="0" smtClean="0"/>
              <a:t>, </a:t>
            </a:r>
            <a:r>
              <a:rPr lang="fr-FR" dirty="0" err="1" smtClean="0"/>
              <a:t>sodales</a:t>
            </a:r>
            <a:r>
              <a:rPr lang="fr-FR" dirty="0" smtClean="0"/>
              <a:t> nec </a:t>
            </a:r>
            <a:r>
              <a:rPr lang="fr-FR" dirty="0" err="1" smtClean="0"/>
              <a:t>venenatis</a:t>
            </a:r>
            <a:r>
              <a:rPr lang="fr-FR" dirty="0" smtClean="0"/>
              <a:t> in, </a:t>
            </a:r>
            <a:r>
              <a:rPr lang="fr-FR" dirty="0" err="1" smtClean="0"/>
              <a:t>varius</a:t>
            </a:r>
            <a:r>
              <a:rPr lang="fr-FR" dirty="0" smtClean="0"/>
              <a:t> in ante. Suspendisse eu magna eu </a:t>
            </a:r>
            <a:r>
              <a:rPr lang="fr-FR" dirty="0" err="1" smtClean="0"/>
              <a:t>felis</a:t>
            </a:r>
            <a:r>
              <a:rPr lang="fr-FR" dirty="0" smtClean="0"/>
              <a:t>. </a:t>
            </a:r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dolore</a:t>
            </a:r>
            <a:r>
              <a:rPr lang="fr-FR" dirty="0" smtClean="0"/>
              <a:t> </a:t>
            </a:r>
            <a:r>
              <a:rPr lang="fr-FR" dirty="0" err="1" smtClean="0"/>
              <a:t>sit</a:t>
            </a:r>
            <a:r>
              <a:rPr lang="fr-FR" dirty="0" smtClean="0"/>
              <a:t> </a:t>
            </a:r>
            <a:r>
              <a:rPr lang="fr-FR" dirty="0" err="1" smtClean="0"/>
              <a:t>amet</a:t>
            </a:r>
            <a:r>
              <a:rPr lang="fr-FR" dirty="0" smtClean="0"/>
              <a:t>, </a:t>
            </a:r>
            <a:r>
              <a:rPr lang="fr-FR" dirty="0" err="1" smtClean="0"/>
              <a:t>consectetur</a:t>
            </a:r>
            <a:r>
              <a:rPr lang="fr-FR" dirty="0" smtClean="0"/>
              <a:t> </a:t>
            </a:r>
            <a:r>
              <a:rPr lang="fr-FR" dirty="0" err="1" smtClean="0"/>
              <a:t>lectus</a:t>
            </a:r>
            <a:r>
              <a:rPr lang="fr-FR" dirty="0" smtClean="0"/>
              <a:t> non </a:t>
            </a:r>
            <a:r>
              <a:rPr lang="fr-FR" dirty="0" err="1" smtClean="0"/>
              <a:t>Donec</a:t>
            </a:r>
            <a:r>
              <a:rPr lang="fr-FR" dirty="0" smtClean="0"/>
              <a:t> est </a:t>
            </a:r>
            <a:r>
              <a:rPr lang="fr-FR" dirty="0" err="1" smtClean="0"/>
              <a:t>purus</a:t>
            </a:r>
            <a:r>
              <a:rPr lang="fr-FR" dirty="0" smtClean="0"/>
              <a:t>, </a:t>
            </a:r>
            <a:r>
              <a:rPr lang="fr-FR" dirty="0" err="1" smtClean="0"/>
              <a:t>sodales</a:t>
            </a:r>
            <a:r>
              <a:rPr lang="fr-FR" dirty="0" smtClean="0"/>
              <a:t> nec </a:t>
            </a:r>
            <a:r>
              <a:rPr lang="fr-FR" dirty="0" err="1" smtClean="0"/>
              <a:t>venenatis</a:t>
            </a:r>
            <a:r>
              <a:rPr lang="fr-FR" dirty="0" smtClean="0"/>
              <a:t> in, </a:t>
            </a:r>
            <a:r>
              <a:rPr lang="fr-FR" dirty="0" err="1" smtClean="0"/>
              <a:t>varius</a:t>
            </a:r>
            <a:r>
              <a:rPr lang="fr-FR" dirty="0" smtClean="0"/>
              <a:t> in ante. Suspendisse eu magna eu </a:t>
            </a:r>
            <a:r>
              <a:rPr lang="fr-FR" dirty="0" err="1" smtClean="0"/>
              <a:t>felis</a:t>
            </a:r>
            <a:r>
              <a:rPr lang="fr-FR" dirty="0" smtClean="0"/>
              <a:t>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442209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3_Titre et contenu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4341556" y="807733"/>
            <a:ext cx="444200" cy="365125"/>
          </a:xfrm>
          <a:prstGeom prst="rect">
            <a:avLst/>
          </a:prstGeom>
        </p:spPr>
        <p:txBody>
          <a:bodyPr/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fld id="{64265AEA-AA3F-8D4C-B961-E999D88D4686}" type="slidenum">
              <a:rPr lang="fr-FR" smtClean="0"/>
              <a:t>‹#›</a:t>
            </a:fld>
            <a:endParaRPr lang="fr-FR" dirty="0"/>
          </a:p>
        </p:txBody>
      </p:sp>
      <p:sp>
        <p:nvSpPr>
          <p:cNvPr id="11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1004549" y="2623017"/>
            <a:ext cx="7111140" cy="2286188"/>
          </a:xfrm>
          <a:prstGeom prst="rect">
            <a:avLst/>
          </a:prstGeom>
        </p:spPr>
        <p:txBody>
          <a:bodyPr anchor="t"/>
          <a:lstStyle>
            <a:lvl1pPr marL="284400" indent="-2124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20000"/>
              <a:buFontTx/>
              <a:buBlip>
                <a:blip r:embed="rId3"/>
              </a:buBlip>
              <a:defRPr lang="fr-FR" sz="1400" smtClean="0">
                <a:solidFill>
                  <a:srgbClr val="595959"/>
                </a:solidFill>
                <a:latin typeface="Helvetica"/>
                <a:cs typeface="Helvetica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</a:t>
            </a:r>
            <a:r>
              <a:rPr lang="fr-FR" dirty="0" smtClean="0"/>
              <a:t> </a:t>
            </a:r>
            <a:r>
              <a:rPr lang="fr-FR" dirty="0" err="1" smtClean="0"/>
              <a:t>sit</a:t>
            </a:r>
            <a:r>
              <a:rPr lang="fr-FR" dirty="0" smtClean="0"/>
              <a:t> </a:t>
            </a:r>
            <a:r>
              <a:rPr lang="fr-FR" dirty="0" err="1" smtClean="0"/>
              <a:t>amet</a:t>
            </a:r>
            <a:r>
              <a:rPr lang="fr-FR" dirty="0" smtClean="0"/>
              <a:t>, </a:t>
            </a:r>
            <a:r>
              <a:rPr lang="fr-FR" dirty="0" err="1" smtClean="0"/>
              <a:t>consectetur</a:t>
            </a:r>
            <a:r>
              <a:rPr lang="fr-FR" dirty="0" smtClean="0"/>
              <a:t> </a:t>
            </a:r>
            <a:r>
              <a:rPr lang="fr-FR" dirty="0" err="1" smtClean="0"/>
              <a:t>adipiscing</a:t>
            </a:r>
            <a:r>
              <a:rPr lang="fr-FR" dirty="0" smtClean="0"/>
              <a:t> </a:t>
            </a:r>
            <a:r>
              <a:rPr lang="fr-FR" dirty="0" err="1" smtClean="0"/>
              <a:t>elit</a:t>
            </a:r>
            <a:r>
              <a:rPr lang="fr-FR" dirty="0" smtClean="0"/>
              <a:t>. Sed non </a:t>
            </a:r>
            <a:r>
              <a:rPr lang="fr-FR" dirty="0" err="1" smtClean="0"/>
              <a:t>lectus</a:t>
            </a:r>
            <a:r>
              <a:rPr lang="fr-FR" dirty="0" smtClean="0"/>
              <a:t> id </a:t>
            </a:r>
            <a:r>
              <a:rPr lang="fr-FR" dirty="0" err="1" smtClean="0"/>
              <a:t>purus</a:t>
            </a:r>
            <a:r>
              <a:rPr lang="fr-FR" dirty="0" smtClean="0"/>
              <a:t> </a:t>
            </a:r>
            <a:r>
              <a:rPr lang="fr-FR" dirty="0" err="1" smtClean="0"/>
              <a:t>accumsan</a:t>
            </a:r>
            <a:r>
              <a:rPr lang="fr-FR" dirty="0" smtClean="0"/>
              <a:t> </a:t>
            </a:r>
            <a:r>
              <a:rPr lang="fr-FR" dirty="0" err="1" smtClean="0"/>
              <a:t>condimentum</a:t>
            </a:r>
            <a:r>
              <a:rPr lang="fr-FR" dirty="0" smtClean="0"/>
              <a:t> </a:t>
            </a:r>
            <a:r>
              <a:rPr lang="fr-FR" dirty="0" err="1" smtClean="0"/>
              <a:t>vel</a:t>
            </a:r>
            <a:r>
              <a:rPr lang="fr-FR" dirty="0" smtClean="0"/>
              <a:t> in sem. </a:t>
            </a:r>
            <a:r>
              <a:rPr lang="fr-FR" dirty="0" err="1" smtClean="0"/>
              <a:t>Donec</a:t>
            </a:r>
            <a:r>
              <a:rPr lang="fr-FR" dirty="0" smtClean="0"/>
              <a:t> est </a:t>
            </a:r>
            <a:r>
              <a:rPr lang="fr-FR" dirty="0" err="1" smtClean="0"/>
              <a:t>purus</a:t>
            </a:r>
            <a:r>
              <a:rPr lang="fr-FR" dirty="0" smtClean="0"/>
              <a:t>, </a:t>
            </a:r>
            <a:r>
              <a:rPr lang="fr-FR" dirty="0" err="1" smtClean="0"/>
              <a:t>sodales</a:t>
            </a:r>
            <a:r>
              <a:rPr lang="fr-FR" dirty="0" smtClean="0"/>
              <a:t> nec </a:t>
            </a:r>
            <a:r>
              <a:rPr lang="fr-FR" dirty="0" err="1" smtClean="0"/>
              <a:t>venenatis</a:t>
            </a:r>
            <a:r>
              <a:rPr lang="fr-FR" dirty="0" smtClean="0"/>
              <a:t> in, </a:t>
            </a:r>
            <a:r>
              <a:rPr lang="fr-FR" dirty="0" err="1" smtClean="0"/>
              <a:t>varius</a:t>
            </a:r>
            <a:r>
              <a:rPr lang="fr-FR" dirty="0" smtClean="0"/>
              <a:t> in ante. Suspendisse eu magna eu </a:t>
            </a:r>
            <a:r>
              <a:rPr lang="fr-FR" dirty="0" err="1" smtClean="0"/>
              <a:t>felis</a:t>
            </a:r>
            <a:r>
              <a:rPr lang="fr-FR" dirty="0" smtClean="0"/>
              <a:t> </a:t>
            </a:r>
            <a:r>
              <a:rPr lang="fr-FR" dirty="0" err="1" smtClean="0"/>
              <a:t>molestie</a:t>
            </a:r>
            <a:r>
              <a:rPr lang="fr-FR" dirty="0" smtClean="0"/>
              <a:t> </a:t>
            </a:r>
            <a:r>
              <a:rPr lang="fr-FR" dirty="0" err="1" smtClean="0"/>
              <a:t>aliquam</a:t>
            </a:r>
            <a:r>
              <a:rPr lang="fr-FR" dirty="0" smtClean="0"/>
              <a:t> et </a:t>
            </a:r>
            <a:r>
              <a:rPr lang="fr-FR" dirty="0" err="1" smtClean="0"/>
              <a:t>ac</a:t>
            </a:r>
            <a:r>
              <a:rPr lang="fr-FR" dirty="0" smtClean="0"/>
              <a:t> </a:t>
            </a:r>
            <a:r>
              <a:rPr lang="fr-FR" dirty="0" err="1" smtClean="0"/>
              <a:t>felis</a:t>
            </a:r>
            <a:r>
              <a:rPr lang="fr-FR" dirty="0" smtClean="0"/>
              <a:t>. </a:t>
            </a:r>
            <a:r>
              <a:rPr lang="fr-FR" dirty="0" err="1" smtClean="0"/>
              <a:t>Morbi</a:t>
            </a:r>
            <a:r>
              <a:rPr lang="fr-FR" dirty="0" smtClean="0"/>
              <a:t> </a:t>
            </a:r>
            <a:r>
              <a:rPr lang="fr-FR" dirty="0" err="1" smtClean="0"/>
              <a:t>ullamcorper</a:t>
            </a:r>
            <a:r>
              <a:rPr lang="fr-FR" dirty="0" smtClean="0"/>
              <a:t> pretium </a:t>
            </a:r>
            <a:r>
              <a:rPr lang="fr-FR" dirty="0" err="1" smtClean="0"/>
              <a:t>mauris</a:t>
            </a:r>
            <a:r>
              <a:rPr lang="fr-FR" dirty="0" smtClean="0"/>
              <a:t> </a:t>
            </a:r>
            <a:r>
              <a:rPr lang="fr-FR" dirty="0" err="1" smtClean="0"/>
              <a:t>at</a:t>
            </a:r>
            <a:r>
              <a:rPr lang="fr-FR" dirty="0" smtClean="0"/>
              <a:t> </a:t>
            </a:r>
            <a:r>
              <a:rPr lang="fr-FR" dirty="0" err="1" smtClean="0"/>
              <a:t>imperdiet</a:t>
            </a:r>
            <a:r>
              <a:rPr lang="fr-FR" dirty="0" smtClean="0"/>
              <a:t>. </a:t>
            </a:r>
          </a:p>
          <a:p>
            <a:endParaRPr lang="fr-FR" dirty="0" smtClean="0"/>
          </a:p>
          <a:p>
            <a:r>
              <a:rPr lang="fr-FR" dirty="0" err="1" smtClean="0"/>
              <a:t>Proin</a:t>
            </a:r>
            <a:r>
              <a:rPr lang="fr-FR" dirty="0" smtClean="0"/>
              <a:t> </a:t>
            </a:r>
            <a:r>
              <a:rPr lang="fr-FR" dirty="0" err="1" smtClean="0"/>
              <a:t>posuere</a:t>
            </a:r>
            <a:r>
              <a:rPr lang="fr-FR" dirty="0" smtClean="0"/>
              <a:t> </a:t>
            </a:r>
            <a:r>
              <a:rPr lang="fr-FR" dirty="0" err="1" smtClean="0"/>
              <a:t>tempus</a:t>
            </a:r>
            <a:r>
              <a:rPr lang="fr-FR" dirty="0" smtClean="0"/>
              <a:t> diam, et </a:t>
            </a:r>
            <a:r>
              <a:rPr lang="fr-FR" dirty="0" err="1" smtClean="0"/>
              <a:t>sagittis</a:t>
            </a:r>
            <a:r>
              <a:rPr lang="fr-FR" dirty="0" smtClean="0"/>
              <a:t> magna </a:t>
            </a:r>
            <a:r>
              <a:rPr lang="fr-FR" dirty="0" err="1" smtClean="0"/>
              <a:t>aliquet</a:t>
            </a:r>
            <a:r>
              <a:rPr lang="fr-FR" dirty="0" smtClean="0"/>
              <a:t> a. Suspendisse </a:t>
            </a:r>
            <a:r>
              <a:rPr lang="fr-FR" dirty="0" err="1" smtClean="0"/>
              <a:t>pulvinar</a:t>
            </a:r>
            <a:r>
              <a:rPr lang="fr-FR" dirty="0" smtClean="0"/>
              <a:t> </a:t>
            </a:r>
            <a:r>
              <a:rPr lang="fr-FR" dirty="0" err="1" smtClean="0"/>
              <a:t>sem</a:t>
            </a:r>
            <a:r>
              <a:rPr lang="fr-FR" dirty="0" smtClean="0"/>
              <a:t> </a:t>
            </a:r>
            <a:r>
              <a:rPr lang="fr-FR" dirty="0" err="1" smtClean="0"/>
              <a:t>eget</a:t>
            </a:r>
            <a:r>
              <a:rPr lang="fr-FR" dirty="0" smtClean="0"/>
              <a:t> </a:t>
            </a:r>
            <a:r>
              <a:rPr lang="fr-FR" dirty="0" err="1" smtClean="0"/>
              <a:t>turpis</a:t>
            </a:r>
            <a:r>
              <a:rPr lang="fr-FR" dirty="0" smtClean="0"/>
              <a:t> </a:t>
            </a:r>
            <a:r>
              <a:rPr lang="fr-FR" dirty="0" err="1" smtClean="0"/>
              <a:t>placerat</a:t>
            </a:r>
            <a:r>
              <a:rPr lang="fr-FR" dirty="0" smtClean="0"/>
              <a:t>, </a:t>
            </a:r>
            <a:r>
              <a:rPr lang="fr-FR" dirty="0" err="1" smtClean="0"/>
              <a:t>ac</a:t>
            </a:r>
            <a:r>
              <a:rPr lang="fr-FR" dirty="0" smtClean="0"/>
              <a:t> </a:t>
            </a:r>
            <a:r>
              <a:rPr lang="fr-FR" dirty="0" err="1" smtClean="0"/>
              <a:t>rhoncus</a:t>
            </a:r>
            <a:r>
              <a:rPr lang="fr-FR" dirty="0" smtClean="0"/>
              <a:t> </a:t>
            </a:r>
            <a:r>
              <a:rPr lang="fr-FR" dirty="0" err="1" smtClean="0"/>
              <a:t>eros</a:t>
            </a:r>
            <a:r>
              <a:rPr lang="fr-FR" dirty="0" smtClean="0"/>
              <a:t> </a:t>
            </a:r>
            <a:r>
              <a:rPr lang="fr-FR" dirty="0" err="1" smtClean="0"/>
              <a:t>hendrerit</a:t>
            </a:r>
            <a:r>
              <a:rPr lang="fr-FR" dirty="0" smtClean="0"/>
              <a:t>. </a:t>
            </a:r>
            <a:r>
              <a:rPr lang="fr-FR" dirty="0" err="1" smtClean="0"/>
              <a:t>Donec</a:t>
            </a:r>
            <a:r>
              <a:rPr lang="fr-FR" dirty="0" smtClean="0"/>
              <a:t> </a:t>
            </a:r>
            <a:r>
              <a:rPr lang="fr-FR" dirty="0" err="1" smtClean="0"/>
              <a:t>convallis</a:t>
            </a:r>
            <a:r>
              <a:rPr lang="fr-FR" dirty="0" smtClean="0"/>
              <a:t> </a:t>
            </a:r>
            <a:r>
              <a:rPr lang="fr-FR" dirty="0" err="1" smtClean="0"/>
              <a:t>eros</a:t>
            </a:r>
            <a:r>
              <a:rPr lang="fr-FR" dirty="0" smtClean="0"/>
              <a:t> </a:t>
            </a:r>
            <a:r>
              <a:rPr lang="fr-FR" dirty="0" err="1" smtClean="0"/>
              <a:t>lacus</a:t>
            </a:r>
            <a:r>
              <a:rPr lang="fr-FR" dirty="0" smtClean="0"/>
              <a:t>, vitae </a:t>
            </a:r>
            <a:r>
              <a:rPr lang="fr-FR" dirty="0" err="1" smtClean="0"/>
              <a:t>hendrerit</a:t>
            </a:r>
            <a:r>
              <a:rPr lang="fr-FR" dirty="0" smtClean="0"/>
              <a:t> </a:t>
            </a:r>
            <a:r>
              <a:rPr lang="fr-FR" dirty="0" err="1" smtClean="0"/>
              <a:t>metus</a:t>
            </a:r>
            <a:r>
              <a:rPr lang="fr-FR" dirty="0" smtClean="0"/>
              <a:t> </a:t>
            </a:r>
            <a:r>
              <a:rPr lang="fr-FR" dirty="0" err="1" smtClean="0"/>
              <a:t>auctor</a:t>
            </a:r>
            <a:r>
              <a:rPr lang="fr-FR" dirty="0" smtClean="0"/>
              <a:t> </a:t>
            </a:r>
            <a:r>
              <a:rPr lang="fr-FR" dirty="0" err="1" smtClean="0"/>
              <a:t>iaculis</a:t>
            </a:r>
            <a:r>
              <a:rPr lang="fr-FR" dirty="0" smtClean="0"/>
              <a:t>. </a:t>
            </a:r>
            <a:r>
              <a:rPr lang="fr-FR" dirty="0" err="1" smtClean="0"/>
              <a:t>Vivamus</a:t>
            </a:r>
            <a:r>
              <a:rPr lang="fr-FR" dirty="0" smtClean="0"/>
              <a:t> </a:t>
            </a:r>
            <a:r>
              <a:rPr lang="fr-FR" dirty="0" err="1" smtClean="0"/>
              <a:t>hendrerit</a:t>
            </a:r>
            <a:r>
              <a:rPr lang="fr-FR" dirty="0" smtClean="0"/>
              <a:t> </a:t>
            </a:r>
            <a:r>
              <a:rPr lang="fr-FR" dirty="0" err="1" smtClean="0"/>
              <a:t>volutpat</a:t>
            </a:r>
            <a:r>
              <a:rPr lang="fr-FR" dirty="0" smtClean="0"/>
              <a:t> </a:t>
            </a:r>
            <a:r>
              <a:rPr lang="fr-FR" dirty="0" err="1" smtClean="0"/>
              <a:t>augue</a:t>
            </a:r>
            <a:r>
              <a:rPr lang="fr-FR" dirty="0" smtClean="0"/>
              <a:t>, ut </a:t>
            </a:r>
            <a:r>
              <a:rPr lang="fr-FR" dirty="0" err="1" smtClean="0"/>
              <a:t>euismod</a:t>
            </a:r>
            <a:r>
              <a:rPr lang="fr-FR" dirty="0" smtClean="0"/>
              <a:t> </a:t>
            </a:r>
            <a:r>
              <a:rPr lang="fr-FR" dirty="0" err="1" smtClean="0"/>
              <a:t>augue</a:t>
            </a:r>
            <a:r>
              <a:rPr lang="fr-FR" dirty="0" smtClean="0"/>
              <a:t> </a:t>
            </a:r>
            <a:r>
              <a:rPr lang="fr-FR" dirty="0" err="1" smtClean="0"/>
              <a:t>congue</a:t>
            </a:r>
            <a:r>
              <a:rPr lang="fr-FR" dirty="0" smtClean="0"/>
              <a:t> </a:t>
            </a:r>
            <a:r>
              <a:rPr lang="fr-FR" dirty="0" err="1" smtClean="0"/>
              <a:t>mattis</a:t>
            </a:r>
            <a:r>
              <a:rPr lang="fr-FR" dirty="0" smtClean="0"/>
              <a:t>. </a:t>
            </a:r>
            <a:r>
              <a:rPr lang="fr-FR" dirty="0" err="1" smtClean="0"/>
              <a:t>Phasellus</a:t>
            </a:r>
            <a:r>
              <a:rPr lang="fr-FR" dirty="0" smtClean="0"/>
              <a:t> </a:t>
            </a:r>
            <a:r>
              <a:rPr lang="fr-FR" dirty="0" err="1" smtClean="0"/>
              <a:t>eros</a:t>
            </a:r>
            <a:r>
              <a:rPr lang="fr-FR" dirty="0" smtClean="0"/>
              <a:t> </a:t>
            </a:r>
            <a:r>
              <a:rPr lang="fr-FR" dirty="0" err="1" smtClean="0"/>
              <a:t>lacus</a:t>
            </a:r>
            <a:r>
              <a:rPr lang="fr-FR" dirty="0" smtClean="0"/>
              <a:t>, </a:t>
            </a:r>
            <a:r>
              <a:rPr lang="fr-FR" dirty="0" err="1" smtClean="0"/>
              <a:t>tempor</a:t>
            </a:r>
            <a:r>
              <a:rPr lang="fr-FR" dirty="0" smtClean="0"/>
              <a:t> in massa id, </a:t>
            </a:r>
            <a:r>
              <a:rPr lang="fr-FR" dirty="0" err="1" smtClean="0"/>
              <a:t>tempus</a:t>
            </a:r>
            <a:r>
              <a:rPr lang="fr-FR" dirty="0" smtClean="0"/>
              <a:t> </a:t>
            </a:r>
            <a:r>
              <a:rPr lang="fr-FR" dirty="0" err="1" smtClean="0"/>
              <a:t>laoreet</a:t>
            </a:r>
            <a:r>
              <a:rPr lang="fr-FR" dirty="0" smtClean="0"/>
              <a:t> </a:t>
            </a:r>
            <a:r>
              <a:rPr lang="fr-FR" dirty="0" err="1" smtClean="0"/>
              <a:t>metus</a:t>
            </a:r>
            <a:r>
              <a:rPr lang="fr-FR" dirty="0" smtClean="0"/>
              <a:t>. </a:t>
            </a:r>
          </a:p>
        </p:txBody>
      </p:sp>
      <p:sp>
        <p:nvSpPr>
          <p:cNvPr id="12" name="Espace réservé du texte 3"/>
          <p:cNvSpPr>
            <a:spLocks noGrp="1"/>
          </p:cNvSpPr>
          <p:nvPr>
            <p:ph type="body" sz="quarter" idx="13" hasCustomPrompt="1"/>
          </p:nvPr>
        </p:nvSpPr>
        <p:spPr>
          <a:xfrm>
            <a:off x="1004549" y="1296137"/>
            <a:ext cx="7111139" cy="459647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2400" b="0" i="0" baseline="0">
                <a:solidFill>
                  <a:srgbClr val="28B8CE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fr-FR" dirty="0" smtClean="0"/>
              <a:t>Titre de la page</a:t>
            </a:r>
            <a:endParaRPr lang="fr-FR" dirty="0"/>
          </a:p>
        </p:txBody>
      </p:sp>
      <p:sp>
        <p:nvSpPr>
          <p:cNvPr id="14" name="Espace réservé du texte 10"/>
          <p:cNvSpPr>
            <a:spLocks noGrp="1"/>
          </p:cNvSpPr>
          <p:nvPr>
            <p:ph type="body" sz="quarter" idx="14" hasCustomPrompt="1"/>
          </p:nvPr>
        </p:nvSpPr>
        <p:spPr>
          <a:xfrm>
            <a:off x="1004549" y="1871195"/>
            <a:ext cx="7110412" cy="657225"/>
          </a:xfrm>
          <a:prstGeom prst="rect">
            <a:avLst/>
          </a:prstGeom>
        </p:spPr>
        <p:txBody>
          <a:bodyPr vert="horz"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 b="1" i="1" baseline="0">
                <a:solidFill>
                  <a:srgbClr val="28B8CE"/>
                </a:solidFill>
                <a:latin typeface="Helvetica"/>
                <a:cs typeface="Helvetica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dolore</a:t>
            </a:r>
            <a:r>
              <a:rPr lang="fr-FR" dirty="0" smtClean="0"/>
              <a:t> </a:t>
            </a:r>
            <a:r>
              <a:rPr lang="fr-FR" dirty="0" err="1" smtClean="0"/>
              <a:t>sit</a:t>
            </a:r>
            <a:r>
              <a:rPr lang="fr-FR" dirty="0" smtClean="0"/>
              <a:t> </a:t>
            </a:r>
            <a:r>
              <a:rPr lang="fr-FR" dirty="0" err="1" smtClean="0"/>
              <a:t>amet</a:t>
            </a:r>
            <a:r>
              <a:rPr lang="fr-FR" dirty="0" smtClean="0"/>
              <a:t>, </a:t>
            </a:r>
            <a:r>
              <a:rPr lang="fr-FR" dirty="0" err="1" smtClean="0"/>
              <a:t>consectetur</a:t>
            </a:r>
            <a:r>
              <a:rPr lang="fr-FR" dirty="0" smtClean="0"/>
              <a:t> </a:t>
            </a:r>
            <a:r>
              <a:rPr lang="fr-FR" dirty="0" err="1" smtClean="0"/>
              <a:t>lectus</a:t>
            </a:r>
            <a:r>
              <a:rPr lang="fr-FR" dirty="0" smtClean="0"/>
              <a:t> non </a:t>
            </a:r>
            <a:r>
              <a:rPr lang="fr-FR" dirty="0" err="1" smtClean="0"/>
              <a:t>Donec</a:t>
            </a:r>
            <a:r>
              <a:rPr lang="fr-FR" dirty="0" smtClean="0"/>
              <a:t> est </a:t>
            </a:r>
            <a:r>
              <a:rPr lang="fr-FR" dirty="0" err="1" smtClean="0"/>
              <a:t>purus</a:t>
            </a:r>
            <a:r>
              <a:rPr lang="fr-FR" dirty="0" smtClean="0"/>
              <a:t>, </a:t>
            </a:r>
            <a:r>
              <a:rPr lang="fr-FR" dirty="0" err="1" smtClean="0"/>
              <a:t>sodales</a:t>
            </a:r>
            <a:r>
              <a:rPr lang="fr-FR" dirty="0" smtClean="0"/>
              <a:t> nec </a:t>
            </a:r>
            <a:r>
              <a:rPr lang="fr-FR" dirty="0" err="1" smtClean="0"/>
              <a:t>venenatis</a:t>
            </a:r>
            <a:r>
              <a:rPr lang="fr-FR" dirty="0" smtClean="0"/>
              <a:t> in, </a:t>
            </a:r>
            <a:r>
              <a:rPr lang="fr-FR" dirty="0" err="1" smtClean="0"/>
              <a:t>varius</a:t>
            </a:r>
            <a:r>
              <a:rPr lang="fr-FR" dirty="0" smtClean="0"/>
              <a:t> in ante. Suspendisse eu magna.</a:t>
            </a:r>
            <a:endParaRPr lang="fr-FR" dirty="0"/>
          </a:p>
        </p:txBody>
      </p:sp>
      <p:sp>
        <p:nvSpPr>
          <p:cNvPr id="15" name="Espace réservé du texte 10"/>
          <p:cNvSpPr>
            <a:spLocks noGrp="1"/>
          </p:cNvSpPr>
          <p:nvPr>
            <p:ph type="body" sz="quarter" idx="15" hasCustomPrompt="1"/>
          </p:nvPr>
        </p:nvSpPr>
        <p:spPr>
          <a:xfrm>
            <a:off x="1004549" y="5019798"/>
            <a:ext cx="7110412" cy="1270122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fr-FR" sz="1400" b="0" kern="1200" dirty="0" smtClean="0">
                <a:solidFill>
                  <a:srgbClr val="595959"/>
                </a:solidFill>
                <a:latin typeface="Helvetica"/>
                <a:ea typeface="+mn-ea"/>
                <a:cs typeface="Helvetica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dolore</a:t>
            </a:r>
            <a:r>
              <a:rPr lang="fr-FR" dirty="0" smtClean="0"/>
              <a:t> </a:t>
            </a:r>
            <a:r>
              <a:rPr lang="fr-FR" dirty="0" err="1" smtClean="0"/>
              <a:t>sit</a:t>
            </a:r>
            <a:r>
              <a:rPr lang="fr-FR" dirty="0" smtClean="0"/>
              <a:t> </a:t>
            </a:r>
            <a:r>
              <a:rPr lang="fr-FR" dirty="0" err="1" smtClean="0"/>
              <a:t>amet</a:t>
            </a:r>
            <a:r>
              <a:rPr lang="fr-FR" dirty="0" smtClean="0"/>
              <a:t>, </a:t>
            </a:r>
            <a:r>
              <a:rPr lang="fr-FR" dirty="0" err="1" smtClean="0"/>
              <a:t>consectetur</a:t>
            </a:r>
            <a:r>
              <a:rPr lang="fr-FR" dirty="0" smtClean="0"/>
              <a:t> </a:t>
            </a:r>
            <a:r>
              <a:rPr lang="fr-FR" dirty="0" err="1" smtClean="0"/>
              <a:t>lectus</a:t>
            </a:r>
            <a:r>
              <a:rPr lang="fr-FR" dirty="0" smtClean="0"/>
              <a:t> non </a:t>
            </a:r>
            <a:r>
              <a:rPr lang="fr-FR" dirty="0" err="1" smtClean="0"/>
              <a:t>Donec</a:t>
            </a:r>
            <a:r>
              <a:rPr lang="fr-FR" dirty="0" smtClean="0"/>
              <a:t> est </a:t>
            </a:r>
            <a:r>
              <a:rPr lang="fr-FR" dirty="0" err="1" smtClean="0"/>
              <a:t>purus</a:t>
            </a:r>
            <a:r>
              <a:rPr lang="fr-FR" dirty="0" smtClean="0"/>
              <a:t>, </a:t>
            </a:r>
            <a:r>
              <a:rPr lang="fr-FR" dirty="0" err="1" smtClean="0"/>
              <a:t>sodales</a:t>
            </a:r>
            <a:r>
              <a:rPr lang="fr-FR" dirty="0" smtClean="0"/>
              <a:t> nec </a:t>
            </a:r>
            <a:r>
              <a:rPr lang="fr-FR" dirty="0" err="1" smtClean="0"/>
              <a:t>venenatis</a:t>
            </a:r>
            <a:r>
              <a:rPr lang="fr-FR" dirty="0" smtClean="0"/>
              <a:t> in, </a:t>
            </a:r>
            <a:r>
              <a:rPr lang="fr-FR" dirty="0" err="1" smtClean="0"/>
              <a:t>varius</a:t>
            </a:r>
            <a:r>
              <a:rPr lang="fr-FR" dirty="0" smtClean="0"/>
              <a:t> in ante. Suspendisse eu magna eu </a:t>
            </a:r>
            <a:r>
              <a:rPr lang="fr-FR" dirty="0" err="1" smtClean="0"/>
              <a:t>felis</a:t>
            </a:r>
            <a:r>
              <a:rPr lang="fr-FR" dirty="0" smtClean="0"/>
              <a:t>. </a:t>
            </a:r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dolore</a:t>
            </a:r>
            <a:r>
              <a:rPr lang="fr-FR" dirty="0" smtClean="0"/>
              <a:t> </a:t>
            </a:r>
            <a:r>
              <a:rPr lang="fr-FR" dirty="0" err="1" smtClean="0"/>
              <a:t>sit</a:t>
            </a:r>
            <a:r>
              <a:rPr lang="fr-FR" dirty="0" smtClean="0"/>
              <a:t> </a:t>
            </a:r>
            <a:r>
              <a:rPr lang="fr-FR" dirty="0" err="1" smtClean="0"/>
              <a:t>amet</a:t>
            </a:r>
            <a:r>
              <a:rPr lang="fr-FR" dirty="0" smtClean="0"/>
              <a:t>, </a:t>
            </a:r>
            <a:r>
              <a:rPr lang="fr-FR" dirty="0" err="1" smtClean="0"/>
              <a:t>consectetur</a:t>
            </a:r>
            <a:r>
              <a:rPr lang="fr-FR" dirty="0" smtClean="0"/>
              <a:t> </a:t>
            </a:r>
            <a:r>
              <a:rPr lang="fr-FR" dirty="0" err="1" smtClean="0"/>
              <a:t>lectus</a:t>
            </a:r>
            <a:r>
              <a:rPr lang="fr-FR" dirty="0" smtClean="0"/>
              <a:t> non </a:t>
            </a:r>
            <a:r>
              <a:rPr lang="fr-FR" dirty="0" err="1" smtClean="0"/>
              <a:t>Donec</a:t>
            </a:r>
            <a:r>
              <a:rPr lang="fr-FR" dirty="0" smtClean="0"/>
              <a:t> est </a:t>
            </a:r>
            <a:r>
              <a:rPr lang="fr-FR" dirty="0" err="1" smtClean="0"/>
              <a:t>purus</a:t>
            </a:r>
            <a:r>
              <a:rPr lang="fr-FR" dirty="0" smtClean="0"/>
              <a:t>, </a:t>
            </a:r>
            <a:r>
              <a:rPr lang="fr-FR" dirty="0" err="1" smtClean="0"/>
              <a:t>sodales</a:t>
            </a:r>
            <a:r>
              <a:rPr lang="fr-FR" dirty="0" smtClean="0"/>
              <a:t> nec </a:t>
            </a:r>
            <a:r>
              <a:rPr lang="fr-FR" dirty="0" err="1" smtClean="0"/>
              <a:t>venenatis</a:t>
            </a:r>
            <a:r>
              <a:rPr lang="fr-FR" dirty="0" smtClean="0"/>
              <a:t> in, </a:t>
            </a:r>
            <a:r>
              <a:rPr lang="fr-FR" dirty="0" err="1" smtClean="0"/>
              <a:t>varius</a:t>
            </a:r>
            <a:r>
              <a:rPr lang="fr-FR" dirty="0" smtClean="0"/>
              <a:t> in ante. Suspendisse eu magna eu </a:t>
            </a:r>
            <a:r>
              <a:rPr lang="fr-FR" dirty="0" err="1" smtClean="0"/>
              <a:t>felis</a:t>
            </a:r>
            <a:r>
              <a:rPr lang="fr-FR" dirty="0" smtClean="0"/>
              <a:t>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596343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4_Titre et contenu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4341556" y="807733"/>
            <a:ext cx="444200" cy="365125"/>
          </a:xfrm>
          <a:prstGeom prst="rect">
            <a:avLst/>
          </a:prstGeom>
        </p:spPr>
        <p:txBody>
          <a:bodyPr/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fld id="{64265AEA-AA3F-8D4C-B961-E999D88D4686}" type="slidenum">
              <a:rPr lang="fr-FR" smtClean="0"/>
              <a:t>‹#›</a:t>
            </a:fld>
            <a:endParaRPr lang="fr-FR" dirty="0"/>
          </a:p>
        </p:txBody>
      </p:sp>
      <p:sp>
        <p:nvSpPr>
          <p:cNvPr id="11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1004549" y="2623017"/>
            <a:ext cx="7111140" cy="2286188"/>
          </a:xfrm>
          <a:prstGeom prst="rect">
            <a:avLst/>
          </a:prstGeom>
        </p:spPr>
        <p:txBody>
          <a:bodyPr anchor="t"/>
          <a:lstStyle>
            <a:lvl1pPr marL="284400" indent="-2124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20000"/>
              <a:buFontTx/>
              <a:buBlip>
                <a:blip r:embed="rId3"/>
              </a:buBlip>
              <a:defRPr lang="fr-FR" sz="1400" smtClean="0">
                <a:solidFill>
                  <a:srgbClr val="595959"/>
                </a:solidFill>
                <a:latin typeface="Helvetica"/>
                <a:cs typeface="Helvetica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</a:t>
            </a:r>
            <a:r>
              <a:rPr lang="fr-FR" dirty="0" smtClean="0"/>
              <a:t> </a:t>
            </a:r>
            <a:r>
              <a:rPr lang="fr-FR" dirty="0" err="1" smtClean="0"/>
              <a:t>sit</a:t>
            </a:r>
            <a:r>
              <a:rPr lang="fr-FR" dirty="0" smtClean="0"/>
              <a:t> </a:t>
            </a:r>
            <a:r>
              <a:rPr lang="fr-FR" dirty="0" err="1" smtClean="0"/>
              <a:t>amet</a:t>
            </a:r>
            <a:r>
              <a:rPr lang="fr-FR" dirty="0" smtClean="0"/>
              <a:t>, </a:t>
            </a:r>
            <a:r>
              <a:rPr lang="fr-FR" dirty="0" err="1" smtClean="0"/>
              <a:t>consectetur</a:t>
            </a:r>
            <a:r>
              <a:rPr lang="fr-FR" dirty="0" smtClean="0"/>
              <a:t> </a:t>
            </a:r>
            <a:r>
              <a:rPr lang="fr-FR" dirty="0" err="1" smtClean="0"/>
              <a:t>adipiscing</a:t>
            </a:r>
            <a:r>
              <a:rPr lang="fr-FR" dirty="0" smtClean="0"/>
              <a:t> </a:t>
            </a:r>
            <a:r>
              <a:rPr lang="fr-FR" dirty="0" err="1" smtClean="0"/>
              <a:t>elit</a:t>
            </a:r>
            <a:r>
              <a:rPr lang="fr-FR" dirty="0" smtClean="0"/>
              <a:t>. Sed non </a:t>
            </a:r>
            <a:r>
              <a:rPr lang="fr-FR" dirty="0" err="1" smtClean="0"/>
              <a:t>lectus</a:t>
            </a:r>
            <a:r>
              <a:rPr lang="fr-FR" dirty="0" smtClean="0"/>
              <a:t> id </a:t>
            </a:r>
            <a:r>
              <a:rPr lang="fr-FR" dirty="0" err="1" smtClean="0"/>
              <a:t>purus</a:t>
            </a:r>
            <a:r>
              <a:rPr lang="fr-FR" dirty="0" smtClean="0"/>
              <a:t> </a:t>
            </a:r>
            <a:r>
              <a:rPr lang="fr-FR" dirty="0" err="1" smtClean="0"/>
              <a:t>accumsan</a:t>
            </a:r>
            <a:r>
              <a:rPr lang="fr-FR" dirty="0" smtClean="0"/>
              <a:t> </a:t>
            </a:r>
            <a:r>
              <a:rPr lang="fr-FR" dirty="0" err="1" smtClean="0"/>
              <a:t>condimentum</a:t>
            </a:r>
            <a:r>
              <a:rPr lang="fr-FR" dirty="0" smtClean="0"/>
              <a:t> </a:t>
            </a:r>
            <a:r>
              <a:rPr lang="fr-FR" dirty="0" err="1" smtClean="0"/>
              <a:t>vel</a:t>
            </a:r>
            <a:r>
              <a:rPr lang="fr-FR" dirty="0" smtClean="0"/>
              <a:t> in sem. </a:t>
            </a:r>
            <a:r>
              <a:rPr lang="fr-FR" dirty="0" err="1" smtClean="0"/>
              <a:t>Donec</a:t>
            </a:r>
            <a:r>
              <a:rPr lang="fr-FR" dirty="0" smtClean="0"/>
              <a:t> est </a:t>
            </a:r>
            <a:r>
              <a:rPr lang="fr-FR" dirty="0" err="1" smtClean="0"/>
              <a:t>purus</a:t>
            </a:r>
            <a:r>
              <a:rPr lang="fr-FR" dirty="0" smtClean="0"/>
              <a:t>, </a:t>
            </a:r>
            <a:r>
              <a:rPr lang="fr-FR" dirty="0" err="1" smtClean="0"/>
              <a:t>sodales</a:t>
            </a:r>
            <a:r>
              <a:rPr lang="fr-FR" dirty="0" smtClean="0"/>
              <a:t> nec </a:t>
            </a:r>
            <a:r>
              <a:rPr lang="fr-FR" dirty="0" err="1" smtClean="0"/>
              <a:t>venenatis</a:t>
            </a:r>
            <a:r>
              <a:rPr lang="fr-FR" dirty="0" smtClean="0"/>
              <a:t> in, </a:t>
            </a:r>
            <a:r>
              <a:rPr lang="fr-FR" dirty="0" err="1" smtClean="0"/>
              <a:t>varius</a:t>
            </a:r>
            <a:r>
              <a:rPr lang="fr-FR" dirty="0" smtClean="0"/>
              <a:t> in ante. Suspendisse eu magna eu </a:t>
            </a:r>
            <a:r>
              <a:rPr lang="fr-FR" dirty="0" err="1" smtClean="0"/>
              <a:t>felis</a:t>
            </a:r>
            <a:r>
              <a:rPr lang="fr-FR" dirty="0" smtClean="0"/>
              <a:t> </a:t>
            </a:r>
            <a:r>
              <a:rPr lang="fr-FR" dirty="0" err="1" smtClean="0"/>
              <a:t>molestie</a:t>
            </a:r>
            <a:r>
              <a:rPr lang="fr-FR" dirty="0" smtClean="0"/>
              <a:t> </a:t>
            </a:r>
            <a:r>
              <a:rPr lang="fr-FR" dirty="0" err="1" smtClean="0"/>
              <a:t>aliquam</a:t>
            </a:r>
            <a:r>
              <a:rPr lang="fr-FR" dirty="0" smtClean="0"/>
              <a:t> et </a:t>
            </a:r>
            <a:r>
              <a:rPr lang="fr-FR" dirty="0" err="1" smtClean="0"/>
              <a:t>ac</a:t>
            </a:r>
            <a:r>
              <a:rPr lang="fr-FR" dirty="0" smtClean="0"/>
              <a:t> </a:t>
            </a:r>
            <a:r>
              <a:rPr lang="fr-FR" dirty="0" err="1" smtClean="0"/>
              <a:t>felis</a:t>
            </a:r>
            <a:r>
              <a:rPr lang="fr-FR" dirty="0" smtClean="0"/>
              <a:t>. </a:t>
            </a:r>
            <a:r>
              <a:rPr lang="fr-FR" dirty="0" err="1" smtClean="0"/>
              <a:t>Morbi</a:t>
            </a:r>
            <a:r>
              <a:rPr lang="fr-FR" dirty="0" smtClean="0"/>
              <a:t> </a:t>
            </a:r>
            <a:r>
              <a:rPr lang="fr-FR" dirty="0" err="1" smtClean="0"/>
              <a:t>ullamcorper</a:t>
            </a:r>
            <a:r>
              <a:rPr lang="fr-FR" dirty="0" smtClean="0"/>
              <a:t> pretium </a:t>
            </a:r>
            <a:r>
              <a:rPr lang="fr-FR" dirty="0" err="1" smtClean="0"/>
              <a:t>mauris</a:t>
            </a:r>
            <a:r>
              <a:rPr lang="fr-FR" dirty="0" smtClean="0"/>
              <a:t> </a:t>
            </a:r>
            <a:r>
              <a:rPr lang="fr-FR" dirty="0" err="1" smtClean="0"/>
              <a:t>at</a:t>
            </a:r>
            <a:r>
              <a:rPr lang="fr-FR" dirty="0" smtClean="0"/>
              <a:t> </a:t>
            </a:r>
            <a:r>
              <a:rPr lang="fr-FR" dirty="0" err="1" smtClean="0"/>
              <a:t>imperdiet</a:t>
            </a:r>
            <a:r>
              <a:rPr lang="fr-FR" dirty="0" smtClean="0"/>
              <a:t>. </a:t>
            </a:r>
          </a:p>
          <a:p>
            <a:endParaRPr lang="fr-FR" dirty="0" smtClean="0"/>
          </a:p>
          <a:p>
            <a:r>
              <a:rPr lang="fr-FR" dirty="0" err="1" smtClean="0"/>
              <a:t>Proin</a:t>
            </a:r>
            <a:r>
              <a:rPr lang="fr-FR" dirty="0" smtClean="0"/>
              <a:t> </a:t>
            </a:r>
            <a:r>
              <a:rPr lang="fr-FR" dirty="0" err="1" smtClean="0"/>
              <a:t>posuere</a:t>
            </a:r>
            <a:r>
              <a:rPr lang="fr-FR" dirty="0" smtClean="0"/>
              <a:t> </a:t>
            </a:r>
            <a:r>
              <a:rPr lang="fr-FR" dirty="0" err="1" smtClean="0"/>
              <a:t>tempus</a:t>
            </a:r>
            <a:r>
              <a:rPr lang="fr-FR" dirty="0" smtClean="0"/>
              <a:t> diam, et </a:t>
            </a:r>
            <a:r>
              <a:rPr lang="fr-FR" dirty="0" err="1" smtClean="0"/>
              <a:t>sagittis</a:t>
            </a:r>
            <a:r>
              <a:rPr lang="fr-FR" dirty="0" smtClean="0"/>
              <a:t> magna </a:t>
            </a:r>
            <a:r>
              <a:rPr lang="fr-FR" dirty="0" err="1" smtClean="0"/>
              <a:t>aliquet</a:t>
            </a:r>
            <a:r>
              <a:rPr lang="fr-FR" dirty="0" smtClean="0"/>
              <a:t> a. Suspendisse </a:t>
            </a:r>
            <a:r>
              <a:rPr lang="fr-FR" dirty="0" err="1" smtClean="0"/>
              <a:t>pulvinar</a:t>
            </a:r>
            <a:r>
              <a:rPr lang="fr-FR" dirty="0" smtClean="0"/>
              <a:t> </a:t>
            </a:r>
            <a:r>
              <a:rPr lang="fr-FR" dirty="0" err="1" smtClean="0"/>
              <a:t>sem</a:t>
            </a:r>
            <a:r>
              <a:rPr lang="fr-FR" dirty="0" smtClean="0"/>
              <a:t> </a:t>
            </a:r>
            <a:r>
              <a:rPr lang="fr-FR" dirty="0" err="1" smtClean="0"/>
              <a:t>eget</a:t>
            </a:r>
            <a:r>
              <a:rPr lang="fr-FR" dirty="0" smtClean="0"/>
              <a:t> </a:t>
            </a:r>
            <a:r>
              <a:rPr lang="fr-FR" dirty="0" err="1" smtClean="0"/>
              <a:t>turpis</a:t>
            </a:r>
            <a:r>
              <a:rPr lang="fr-FR" dirty="0" smtClean="0"/>
              <a:t> </a:t>
            </a:r>
            <a:r>
              <a:rPr lang="fr-FR" dirty="0" err="1" smtClean="0"/>
              <a:t>placerat</a:t>
            </a:r>
            <a:r>
              <a:rPr lang="fr-FR" dirty="0" smtClean="0"/>
              <a:t>, </a:t>
            </a:r>
            <a:r>
              <a:rPr lang="fr-FR" dirty="0" err="1" smtClean="0"/>
              <a:t>ac</a:t>
            </a:r>
            <a:r>
              <a:rPr lang="fr-FR" dirty="0" smtClean="0"/>
              <a:t> </a:t>
            </a:r>
            <a:r>
              <a:rPr lang="fr-FR" dirty="0" err="1" smtClean="0"/>
              <a:t>rhoncus</a:t>
            </a:r>
            <a:r>
              <a:rPr lang="fr-FR" dirty="0" smtClean="0"/>
              <a:t> </a:t>
            </a:r>
            <a:r>
              <a:rPr lang="fr-FR" dirty="0" err="1" smtClean="0"/>
              <a:t>eros</a:t>
            </a:r>
            <a:r>
              <a:rPr lang="fr-FR" dirty="0" smtClean="0"/>
              <a:t> </a:t>
            </a:r>
            <a:r>
              <a:rPr lang="fr-FR" dirty="0" err="1" smtClean="0"/>
              <a:t>hendrerit</a:t>
            </a:r>
            <a:r>
              <a:rPr lang="fr-FR" dirty="0" smtClean="0"/>
              <a:t>. </a:t>
            </a:r>
            <a:r>
              <a:rPr lang="fr-FR" dirty="0" err="1" smtClean="0"/>
              <a:t>Donec</a:t>
            </a:r>
            <a:r>
              <a:rPr lang="fr-FR" dirty="0" smtClean="0"/>
              <a:t> </a:t>
            </a:r>
            <a:r>
              <a:rPr lang="fr-FR" dirty="0" err="1" smtClean="0"/>
              <a:t>convallis</a:t>
            </a:r>
            <a:r>
              <a:rPr lang="fr-FR" dirty="0" smtClean="0"/>
              <a:t> </a:t>
            </a:r>
            <a:r>
              <a:rPr lang="fr-FR" dirty="0" err="1" smtClean="0"/>
              <a:t>eros</a:t>
            </a:r>
            <a:r>
              <a:rPr lang="fr-FR" dirty="0" smtClean="0"/>
              <a:t> </a:t>
            </a:r>
            <a:r>
              <a:rPr lang="fr-FR" dirty="0" err="1" smtClean="0"/>
              <a:t>lacus</a:t>
            </a:r>
            <a:r>
              <a:rPr lang="fr-FR" dirty="0" smtClean="0"/>
              <a:t>, vitae </a:t>
            </a:r>
            <a:r>
              <a:rPr lang="fr-FR" dirty="0" err="1" smtClean="0"/>
              <a:t>hendrerit</a:t>
            </a:r>
            <a:r>
              <a:rPr lang="fr-FR" dirty="0" smtClean="0"/>
              <a:t> </a:t>
            </a:r>
            <a:r>
              <a:rPr lang="fr-FR" dirty="0" err="1" smtClean="0"/>
              <a:t>metus</a:t>
            </a:r>
            <a:r>
              <a:rPr lang="fr-FR" dirty="0" smtClean="0"/>
              <a:t> </a:t>
            </a:r>
            <a:r>
              <a:rPr lang="fr-FR" dirty="0" err="1" smtClean="0"/>
              <a:t>auctor</a:t>
            </a:r>
            <a:r>
              <a:rPr lang="fr-FR" dirty="0" smtClean="0"/>
              <a:t> </a:t>
            </a:r>
            <a:r>
              <a:rPr lang="fr-FR" dirty="0" err="1" smtClean="0"/>
              <a:t>iaculis</a:t>
            </a:r>
            <a:r>
              <a:rPr lang="fr-FR" dirty="0" smtClean="0"/>
              <a:t>. </a:t>
            </a:r>
            <a:r>
              <a:rPr lang="fr-FR" dirty="0" err="1" smtClean="0"/>
              <a:t>Vivamus</a:t>
            </a:r>
            <a:r>
              <a:rPr lang="fr-FR" dirty="0" smtClean="0"/>
              <a:t> </a:t>
            </a:r>
            <a:r>
              <a:rPr lang="fr-FR" dirty="0" err="1" smtClean="0"/>
              <a:t>hendrerit</a:t>
            </a:r>
            <a:r>
              <a:rPr lang="fr-FR" dirty="0" smtClean="0"/>
              <a:t> </a:t>
            </a:r>
            <a:r>
              <a:rPr lang="fr-FR" dirty="0" err="1" smtClean="0"/>
              <a:t>volutpat</a:t>
            </a:r>
            <a:r>
              <a:rPr lang="fr-FR" dirty="0" smtClean="0"/>
              <a:t> </a:t>
            </a:r>
            <a:r>
              <a:rPr lang="fr-FR" dirty="0" err="1" smtClean="0"/>
              <a:t>augue</a:t>
            </a:r>
            <a:r>
              <a:rPr lang="fr-FR" dirty="0" smtClean="0"/>
              <a:t>, ut </a:t>
            </a:r>
            <a:r>
              <a:rPr lang="fr-FR" dirty="0" err="1" smtClean="0"/>
              <a:t>euismod</a:t>
            </a:r>
            <a:r>
              <a:rPr lang="fr-FR" dirty="0" smtClean="0"/>
              <a:t> </a:t>
            </a:r>
            <a:r>
              <a:rPr lang="fr-FR" dirty="0" err="1" smtClean="0"/>
              <a:t>augue</a:t>
            </a:r>
            <a:r>
              <a:rPr lang="fr-FR" dirty="0" smtClean="0"/>
              <a:t> </a:t>
            </a:r>
            <a:r>
              <a:rPr lang="fr-FR" dirty="0" err="1" smtClean="0"/>
              <a:t>congue</a:t>
            </a:r>
            <a:r>
              <a:rPr lang="fr-FR" dirty="0" smtClean="0"/>
              <a:t> </a:t>
            </a:r>
            <a:r>
              <a:rPr lang="fr-FR" dirty="0" err="1" smtClean="0"/>
              <a:t>mattis</a:t>
            </a:r>
            <a:r>
              <a:rPr lang="fr-FR" dirty="0" smtClean="0"/>
              <a:t>. </a:t>
            </a:r>
            <a:r>
              <a:rPr lang="fr-FR" dirty="0" err="1" smtClean="0"/>
              <a:t>Phasellus</a:t>
            </a:r>
            <a:r>
              <a:rPr lang="fr-FR" dirty="0" smtClean="0"/>
              <a:t> </a:t>
            </a:r>
            <a:r>
              <a:rPr lang="fr-FR" dirty="0" err="1" smtClean="0"/>
              <a:t>eros</a:t>
            </a:r>
            <a:r>
              <a:rPr lang="fr-FR" dirty="0" smtClean="0"/>
              <a:t> </a:t>
            </a:r>
            <a:r>
              <a:rPr lang="fr-FR" dirty="0" err="1" smtClean="0"/>
              <a:t>lacus</a:t>
            </a:r>
            <a:r>
              <a:rPr lang="fr-FR" dirty="0" smtClean="0"/>
              <a:t>, </a:t>
            </a:r>
            <a:r>
              <a:rPr lang="fr-FR" dirty="0" err="1" smtClean="0"/>
              <a:t>tempor</a:t>
            </a:r>
            <a:r>
              <a:rPr lang="fr-FR" dirty="0" smtClean="0"/>
              <a:t> in massa id, </a:t>
            </a:r>
            <a:r>
              <a:rPr lang="fr-FR" dirty="0" err="1" smtClean="0"/>
              <a:t>tempus</a:t>
            </a:r>
            <a:r>
              <a:rPr lang="fr-FR" dirty="0" smtClean="0"/>
              <a:t> </a:t>
            </a:r>
            <a:r>
              <a:rPr lang="fr-FR" dirty="0" err="1" smtClean="0"/>
              <a:t>laoreet</a:t>
            </a:r>
            <a:r>
              <a:rPr lang="fr-FR" dirty="0" smtClean="0"/>
              <a:t> </a:t>
            </a:r>
            <a:r>
              <a:rPr lang="fr-FR" dirty="0" err="1" smtClean="0"/>
              <a:t>metus</a:t>
            </a:r>
            <a:r>
              <a:rPr lang="fr-FR" dirty="0" smtClean="0"/>
              <a:t>. </a:t>
            </a:r>
          </a:p>
        </p:txBody>
      </p:sp>
      <p:sp>
        <p:nvSpPr>
          <p:cNvPr id="12" name="Espace réservé du texte 3"/>
          <p:cNvSpPr>
            <a:spLocks noGrp="1"/>
          </p:cNvSpPr>
          <p:nvPr>
            <p:ph type="body" sz="quarter" idx="13" hasCustomPrompt="1"/>
          </p:nvPr>
        </p:nvSpPr>
        <p:spPr>
          <a:xfrm>
            <a:off x="1004549" y="1296137"/>
            <a:ext cx="7111139" cy="459647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2400" b="0" i="0" baseline="0">
                <a:solidFill>
                  <a:srgbClr val="28B8CE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fr-FR" dirty="0" smtClean="0"/>
              <a:t>Titre de la page</a:t>
            </a:r>
            <a:endParaRPr lang="fr-FR" dirty="0"/>
          </a:p>
        </p:txBody>
      </p:sp>
      <p:sp>
        <p:nvSpPr>
          <p:cNvPr id="14" name="Espace réservé du texte 10"/>
          <p:cNvSpPr>
            <a:spLocks noGrp="1"/>
          </p:cNvSpPr>
          <p:nvPr>
            <p:ph type="body" sz="quarter" idx="14" hasCustomPrompt="1"/>
          </p:nvPr>
        </p:nvSpPr>
        <p:spPr>
          <a:xfrm>
            <a:off x="1004549" y="1871195"/>
            <a:ext cx="7110412" cy="657225"/>
          </a:xfrm>
          <a:prstGeom prst="rect">
            <a:avLst/>
          </a:prstGeom>
        </p:spPr>
        <p:txBody>
          <a:bodyPr vert="horz"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 b="1" i="1" baseline="0">
                <a:solidFill>
                  <a:srgbClr val="28B8CE"/>
                </a:solidFill>
                <a:latin typeface="Helvetica"/>
                <a:cs typeface="Helvetica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dolore</a:t>
            </a:r>
            <a:r>
              <a:rPr lang="fr-FR" dirty="0" smtClean="0"/>
              <a:t> </a:t>
            </a:r>
            <a:r>
              <a:rPr lang="fr-FR" dirty="0" err="1" smtClean="0"/>
              <a:t>sit</a:t>
            </a:r>
            <a:r>
              <a:rPr lang="fr-FR" dirty="0" smtClean="0"/>
              <a:t> </a:t>
            </a:r>
            <a:r>
              <a:rPr lang="fr-FR" dirty="0" err="1" smtClean="0"/>
              <a:t>amet</a:t>
            </a:r>
            <a:r>
              <a:rPr lang="fr-FR" dirty="0" smtClean="0"/>
              <a:t>, </a:t>
            </a:r>
            <a:r>
              <a:rPr lang="fr-FR" dirty="0" err="1" smtClean="0"/>
              <a:t>consectetur</a:t>
            </a:r>
            <a:r>
              <a:rPr lang="fr-FR" dirty="0" smtClean="0"/>
              <a:t> </a:t>
            </a:r>
            <a:r>
              <a:rPr lang="fr-FR" dirty="0" err="1" smtClean="0"/>
              <a:t>lectus</a:t>
            </a:r>
            <a:r>
              <a:rPr lang="fr-FR" dirty="0" smtClean="0"/>
              <a:t> non </a:t>
            </a:r>
            <a:r>
              <a:rPr lang="fr-FR" dirty="0" err="1" smtClean="0"/>
              <a:t>Donec</a:t>
            </a:r>
            <a:r>
              <a:rPr lang="fr-FR" dirty="0" smtClean="0"/>
              <a:t> est </a:t>
            </a:r>
            <a:r>
              <a:rPr lang="fr-FR" dirty="0" err="1" smtClean="0"/>
              <a:t>purus</a:t>
            </a:r>
            <a:r>
              <a:rPr lang="fr-FR" dirty="0" smtClean="0"/>
              <a:t>, </a:t>
            </a:r>
            <a:r>
              <a:rPr lang="fr-FR" dirty="0" err="1" smtClean="0"/>
              <a:t>sodales</a:t>
            </a:r>
            <a:r>
              <a:rPr lang="fr-FR" dirty="0" smtClean="0"/>
              <a:t> nec </a:t>
            </a:r>
            <a:r>
              <a:rPr lang="fr-FR" dirty="0" err="1" smtClean="0"/>
              <a:t>venenatis</a:t>
            </a:r>
            <a:r>
              <a:rPr lang="fr-FR" dirty="0" smtClean="0"/>
              <a:t> in, </a:t>
            </a:r>
            <a:r>
              <a:rPr lang="fr-FR" dirty="0" err="1" smtClean="0"/>
              <a:t>varius</a:t>
            </a:r>
            <a:r>
              <a:rPr lang="fr-FR" dirty="0" smtClean="0"/>
              <a:t> in ante. Suspendisse eu magna.</a:t>
            </a:r>
            <a:endParaRPr lang="fr-FR" dirty="0"/>
          </a:p>
        </p:txBody>
      </p:sp>
      <p:sp>
        <p:nvSpPr>
          <p:cNvPr id="15" name="Espace réservé du texte 10"/>
          <p:cNvSpPr>
            <a:spLocks noGrp="1"/>
          </p:cNvSpPr>
          <p:nvPr>
            <p:ph type="body" sz="quarter" idx="15" hasCustomPrompt="1"/>
          </p:nvPr>
        </p:nvSpPr>
        <p:spPr>
          <a:xfrm>
            <a:off x="1004549" y="5019798"/>
            <a:ext cx="7110412" cy="1270122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fr-FR" sz="1400" b="0" kern="1200" dirty="0" smtClean="0">
                <a:solidFill>
                  <a:srgbClr val="595959"/>
                </a:solidFill>
                <a:latin typeface="Helvetica"/>
                <a:ea typeface="+mn-ea"/>
                <a:cs typeface="Helvetica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dolore</a:t>
            </a:r>
            <a:r>
              <a:rPr lang="fr-FR" dirty="0" smtClean="0"/>
              <a:t> </a:t>
            </a:r>
            <a:r>
              <a:rPr lang="fr-FR" dirty="0" err="1" smtClean="0"/>
              <a:t>sit</a:t>
            </a:r>
            <a:r>
              <a:rPr lang="fr-FR" dirty="0" smtClean="0"/>
              <a:t> </a:t>
            </a:r>
            <a:r>
              <a:rPr lang="fr-FR" dirty="0" err="1" smtClean="0"/>
              <a:t>amet</a:t>
            </a:r>
            <a:r>
              <a:rPr lang="fr-FR" dirty="0" smtClean="0"/>
              <a:t>, </a:t>
            </a:r>
            <a:r>
              <a:rPr lang="fr-FR" dirty="0" err="1" smtClean="0"/>
              <a:t>consectetur</a:t>
            </a:r>
            <a:r>
              <a:rPr lang="fr-FR" dirty="0" smtClean="0"/>
              <a:t> </a:t>
            </a:r>
            <a:r>
              <a:rPr lang="fr-FR" dirty="0" err="1" smtClean="0"/>
              <a:t>lectus</a:t>
            </a:r>
            <a:r>
              <a:rPr lang="fr-FR" dirty="0" smtClean="0"/>
              <a:t> non </a:t>
            </a:r>
            <a:r>
              <a:rPr lang="fr-FR" dirty="0" err="1" smtClean="0"/>
              <a:t>Donec</a:t>
            </a:r>
            <a:r>
              <a:rPr lang="fr-FR" dirty="0" smtClean="0"/>
              <a:t> est </a:t>
            </a:r>
            <a:r>
              <a:rPr lang="fr-FR" dirty="0" err="1" smtClean="0"/>
              <a:t>purus</a:t>
            </a:r>
            <a:r>
              <a:rPr lang="fr-FR" dirty="0" smtClean="0"/>
              <a:t>, </a:t>
            </a:r>
            <a:r>
              <a:rPr lang="fr-FR" dirty="0" err="1" smtClean="0"/>
              <a:t>sodales</a:t>
            </a:r>
            <a:r>
              <a:rPr lang="fr-FR" dirty="0" smtClean="0"/>
              <a:t> nec </a:t>
            </a:r>
            <a:r>
              <a:rPr lang="fr-FR" dirty="0" err="1" smtClean="0"/>
              <a:t>venenatis</a:t>
            </a:r>
            <a:r>
              <a:rPr lang="fr-FR" dirty="0" smtClean="0"/>
              <a:t> in, </a:t>
            </a:r>
            <a:r>
              <a:rPr lang="fr-FR" dirty="0" err="1" smtClean="0"/>
              <a:t>varius</a:t>
            </a:r>
            <a:r>
              <a:rPr lang="fr-FR" dirty="0" smtClean="0"/>
              <a:t> in ante. Suspendisse eu magna eu </a:t>
            </a:r>
            <a:r>
              <a:rPr lang="fr-FR" dirty="0" err="1" smtClean="0"/>
              <a:t>felis</a:t>
            </a:r>
            <a:r>
              <a:rPr lang="fr-FR" dirty="0" smtClean="0"/>
              <a:t>. </a:t>
            </a:r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dolore</a:t>
            </a:r>
            <a:r>
              <a:rPr lang="fr-FR" dirty="0" smtClean="0"/>
              <a:t> </a:t>
            </a:r>
            <a:r>
              <a:rPr lang="fr-FR" dirty="0" err="1" smtClean="0"/>
              <a:t>sit</a:t>
            </a:r>
            <a:r>
              <a:rPr lang="fr-FR" dirty="0" smtClean="0"/>
              <a:t> </a:t>
            </a:r>
            <a:r>
              <a:rPr lang="fr-FR" dirty="0" err="1" smtClean="0"/>
              <a:t>amet</a:t>
            </a:r>
            <a:r>
              <a:rPr lang="fr-FR" dirty="0" smtClean="0"/>
              <a:t>, </a:t>
            </a:r>
            <a:r>
              <a:rPr lang="fr-FR" dirty="0" err="1" smtClean="0"/>
              <a:t>consectetur</a:t>
            </a:r>
            <a:r>
              <a:rPr lang="fr-FR" dirty="0" smtClean="0"/>
              <a:t> </a:t>
            </a:r>
            <a:r>
              <a:rPr lang="fr-FR" dirty="0" err="1" smtClean="0"/>
              <a:t>lectus</a:t>
            </a:r>
            <a:r>
              <a:rPr lang="fr-FR" dirty="0" smtClean="0"/>
              <a:t> non </a:t>
            </a:r>
            <a:r>
              <a:rPr lang="fr-FR" dirty="0" err="1" smtClean="0"/>
              <a:t>Donec</a:t>
            </a:r>
            <a:r>
              <a:rPr lang="fr-FR" dirty="0" smtClean="0"/>
              <a:t> est </a:t>
            </a:r>
            <a:r>
              <a:rPr lang="fr-FR" dirty="0" err="1" smtClean="0"/>
              <a:t>purus</a:t>
            </a:r>
            <a:r>
              <a:rPr lang="fr-FR" dirty="0" smtClean="0"/>
              <a:t>, </a:t>
            </a:r>
            <a:r>
              <a:rPr lang="fr-FR" dirty="0" err="1" smtClean="0"/>
              <a:t>sodales</a:t>
            </a:r>
            <a:r>
              <a:rPr lang="fr-FR" dirty="0" smtClean="0"/>
              <a:t> nec </a:t>
            </a:r>
            <a:r>
              <a:rPr lang="fr-FR" dirty="0" err="1" smtClean="0"/>
              <a:t>venenatis</a:t>
            </a:r>
            <a:r>
              <a:rPr lang="fr-FR" dirty="0" smtClean="0"/>
              <a:t> in, </a:t>
            </a:r>
            <a:r>
              <a:rPr lang="fr-FR" dirty="0" err="1" smtClean="0"/>
              <a:t>varius</a:t>
            </a:r>
            <a:r>
              <a:rPr lang="fr-FR" dirty="0" smtClean="0"/>
              <a:t> in ante. Suspendisse eu magna eu </a:t>
            </a:r>
            <a:r>
              <a:rPr lang="fr-FR" dirty="0" err="1" smtClean="0"/>
              <a:t>felis</a:t>
            </a:r>
            <a:r>
              <a:rPr lang="fr-FR" dirty="0" smtClean="0"/>
              <a:t>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447664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/>
          <a:lstStyle/>
          <a:p>
            <a:fld id="{FFB0E9AD-657D-704B-9A01-1F77E979FFC2}" type="datetime1">
              <a:rPr lang="fr-FR" smtClean="0"/>
              <a:t>14/05/17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/>
          <a:lstStyle/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9DD98-E04C-4B4E-A311-467D30975B35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448489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/>
          <a:lstStyle/>
          <a:p>
            <a:fld id="{EB770F80-5211-934C-8659-0EAD564F440B}" type="datetime1">
              <a:rPr lang="fr-FR" smtClean="0"/>
              <a:t>14/05/17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/>
          <a:lstStyle/>
          <a:p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9DD98-E04C-4B4E-A311-467D30975B35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85231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itre 1 Titre et n° de chapitr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11"/>
          <p:cNvSpPr>
            <a:spLocks noGrp="1"/>
          </p:cNvSpPr>
          <p:nvPr>
            <p:ph type="body" sz="quarter" idx="10" hasCustomPrompt="1"/>
          </p:nvPr>
        </p:nvSpPr>
        <p:spPr>
          <a:xfrm>
            <a:off x="4273550" y="1852597"/>
            <a:ext cx="587375" cy="1450975"/>
          </a:xfrm>
          <a:prstGeom prst="rect">
            <a:avLst/>
          </a:prstGeom>
        </p:spPr>
        <p:txBody>
          <a:bodyPr vert="horz" anchor="ctr"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6000" b="0" i="0">
                <a:solidFill>
                  <a:schemeClr val="bg1"/>
                </a:solidFill>
                <a:latin typeface="Ubuntu"/>
                <a:cs typeface="Ubuntu"/>
              </a:defRPr>
            </a:lvl1pPr>
          </a:lstStyle>
          <a:p>
            <a:pPr lvl="0"/>
            <a:r>
              <a:rPr lang="fr-FR" dirty="0" smtClean="0"/>
              <a:t>#</a:t>
            </a:r>
            <a:endParaRPr lang="fr-FR" dirty="0"/>
          </a:p>
        </p:txBody>
      </p:sp>
      <p:sp>
        <p:nvSpPr>
          <p:cNvPr id="7" name="Titre 1"/>
          <p:cNvSpPr>
            <a:spLocks noGrp="1"/>
          </p:cNvSpPr>
          <p:nvPr>
            <p:ph type="title" hasCustomPrompt="1"/>
          </p:nvPr>
        </p:nvSpPr>
        <p:spPr>
          <a:xfrm>
            <a:off x="82922" y="2985278"/>
            <a:ext cx="3828675" cy="636587"/>
          </a:xfrm>
          <a:prstGeom prst="rect">
            <a:avLst/>
          </a:prstGeom>
        </p:spPr>
        <p:txBody>
          <a:bodyPr/>
          <a:lstStyle>
            <a:lvl1pPr algn="l">
              <a:defRPr sz="3200">
                <a:solidFill>
                  <a:srgbClr val="28B8CE"/>
                </a:solidFill>
                <a:latin typeface="Ubuntu"/>
                <a:cs typeface="Ubuntu"/>
              </a:defRPr>
            </a:lvl1pPr>
          </a:lstStyle>
          <a:p>
            <a:r>
              <a:rPr lang="fr-FR" dirty="0" smtClean="0"/>
              <a:t>Titre de chapitre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475389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contenu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4346661" y="833134"/>
            <a:ext cx="444200" cy="365125"/>
          </a:xfrm>
          <a:prstGeom prst="rect">
            <a:avLst/>
          </a:prstGeom>
        </p:spPr>
        <p:txBody>
          <a:bodyPr/>
          <a:lstStyle>
            <a:lvl1pPr algn="ctr">
              <a:defRPr sz="1600">
                <a:solidFill>
                  <a:schemeClr val="bg1"/>
                </a:solidFill>
                <a:latin typeface="Ubuntu"/>
                <a:cs typeface="Ubuntu"/>
              </a:defRPr>
            </a:lvl1pPr>
          </a:lstStyle>
          <a:p>
            <a:fld id="{64265AEA-AA3F-8D4C-B961-E999D88D4686}" type="slidenum">
              <a:rPr lang="fr-FR" smtClean="0"/>
              <a:t>‹#›</a:t>
            </a:fld>
            <a:endParaRPr lang="fr-FR" dirty="0"/>
          </a:p>
        </p:txBody>
      </p:sp>
      <p:sp>
        <p:nvSpPr>
          <p:cNvPr id="4" name="Espace réservé du contenu 2"/>
          <p:cNvSpPr>
            <a:spLocks noGrp="1"/>
          </p:cNvSpPr>
          <p:nvPr>
            <p:ph sz="quarter" idx="14"/>
          </p:nvPr>
        </p:nvSpPr>
        <p:spPr>
          <a:xfrm>
            <a:off x="628628" y="2184400"/>
            <a:ext cx="7891363" cy="4538369"/>
          </a:xfrm>
          <a:prstGeom prst="rect">
            <a:avLst/>
          </a:prstGeom>
        </p:spPr>
        <p:txBody>
          <a:bodyPr vert="horz"/>
          <a:lstStyle>
            <a:lvl1pPr marL="285750" indent="-285750">
              <a:buSzPct val="100000"/>
              <a:buFontTx/>
              <a:buBlip>
                <a:blip r:embed="rId3"/>
              </a:buBlip>
              <a:defRPr sz="1800">
                <a:solidFill>
                  <a:srgbClr val="28B8CE"/>
                </a:solidFill>
                <a:latin typeface="Helvetica"/>
                <a:cs typeface="Helvetica"/>
              </a:defRPr>
            </a:lvl1pPr>
            <a:lvl2pPr>
              <a:defRPr sz="1800">
                <a:solidFill>
                  <a:srgbClr val="28B8CE"/>
                </a:solidFill>
                <a:latin typeface="Helvetica"/>
                <a:cs typeface="Helvetica"/>
              </a:defRPr>
            </a:lvl2pPr>
            <a:lvl3pPr>
              <a:defRPr sz="1600">
                <a:solidFill>
                  <a:srgbClr val="28B8CE"/>
                </a:solidFill>
                <a:latin typeface="Helvetica"/>
                <a:cs typeface="Helvetica"/>
              </a:defRPr>
            </a:lvl3pPr>
            <a:lvl4pPr>
              <a:defRPr sz="1400">
                <a:solidFill>
                  <a:srgbClr val="28B8CE"/>
                </a:solidFill>
                <a:latin typeface="Helvetica"/>
                <a:cs typeface="Helvetica"/>
              </a:defRPr>
            </a:lvl4pPr>
            <a:lvl5pPr>
              <a:defRPr sz="1200">
                <a:solidFill>
                  <a:srgbClr val="28B8CE"/>
                </a:solidFill>
                <a:latin typeface="Helvetica"/>
                <a:cs typeface="Helvetica"/>
              </a:defRPr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5" name="Titre 3"/>
          <p:cNvSpPr>
            <a:spLocks noGrp="1"/>
          </p:cNvSpPr>
          <p:nvPr>
            <p:ph type="title"/>
          </p:nvPr>
        </p:nvSpPr>
        <p:spPr>
          <a:xfrm>
            <a:off x="628628" y="1375850"/>
            <a:ext cx="7891363" cy="735034"/>
          </a:xfrm>
          <a:prstGeom prst="rect">
            <a:avLst/>
          </a:prstGeom>
        </p:spPr>
        <p:txBody>
          <a:bodyPr vert="horz"/>
          <a:lstStyle>
            <a:lvl1pPr algn="ctr">
              <a:defRPr sz="2800">
                <a:solidFill>
                  <a:schemeClr val="accent2"/>
                </a:solidFill>
                <a:latin typeface="Ubuntu"/>
                <a:cs typeface="Ubuntu"/>
              </a:defRPr>
            </a:lvl1pPr>
          </a:lstStyle>
          <a:p>
            <a:r>
              <a:rPr lang="fr-FR" smtClean="0"/>
              <a:t>Cliquez et modifiez le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35415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contenu deux colonnes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contenu 2"/>
          <p:cNvSpPr>
            <a:spLocks noGrp="1"/>
          </p:cNvSpPr>
          <p:nvPr>
            <p:ph sz="half" idx="1"/>
          </p:nvPr>
        </p:nvSpPr>
        <p:spPr>
          <a:xfrm>
            <a:off x="628628" y="2189281"/>
            <a:ext cx="3884105" cy="4525963"/>
          </a:xfrm>
          <a:prstGeom prst="rect">
            <a:avLst/>
          </a:prstGeom>
        </p:spPr>
        <p:txBody>
          <a:bodyPr/>
          <a:lstStyle>
            <a:lvl1pPr marL="285750" indent="-285750">
              <a:buFontTx/>
              <a:buBlip>
                <a:blip r:embed="rId3"/>
              </a:buBlip>
              <a:defRPr sz="1600">
                <a:solidFill>
                  <a:schemeClr val="accent2"/>
                </a:solidFill>
                <a:latin typeface="Helvetica"/>
                <a:cs typeface="Helvetica"/>
              </a:defRPr>
            </a:lvl1pPr>
            <a:lvl2pPr>
              <a:defRPr sz="1600">
                <a:solidFill>
                  <a:schemeClr val="accent2"/>
                </a:solidFill>
                <a:latin typeface="Helvetica"/>
                <a:cs typeface="Helvetica"/>
              </a:defRPr>
            </a:lvl2pPr>
            <a:lvl3pPr>
              <a:defRPr sz="1400">
                <a:solidFill>
                  <a:schemeClr val="accent2"/>
                </a:solidFill>
                <a:latin typeface="Helvetica"/>
                <a:cs typeface="Helvetica"/>
              </a:defRPr>
            </a:lvl3pPr>
            <a:lvl4pPr>
              <a:defRPr sz="1200">
                <a:solidFill>
                  <a:schemeClr val="accent2"/>
                </a:solidFill>
                <a:latin typeface="Helvetica"/>
                <a:cs typeface="Helvetica"/>
              </a:defRPr>
            </a:lvl4pPr>
            <a:lvl5pPr>
              <a:defRPr sz="1000">
                <a:solidFill>
                  <a:schemeClr val="accent2"/>
                </a:solidFill>
                <a:latin typeface="Helvetica"/>
                <a:cs typeface="Helvetic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13" name="Espace réservé du contenu 3"/>
          <p:cNvSpPr>
            <a:spLocks noGrp="1"/>
          </p:cNvSpPr>
          <p:nvPr>
            <p:ph sz="half" idx="2"/>
          </p:nvPr>
        </p:nvSpPr>
        <p:spPr>
          <a:xfrm>
            <a:off x="4656668" y="2189281"/>
            <a:ext cx="3863324" cy="4525963"/>
          </a:xfrm>
          <a:prstGeom prst="rect">
            <a:avLst/>
          </a:prstGeom>
        </p:spPr>
        <p:txBody>
          <a:bodyPr/>
          <a:lstStyle>
            <a:lvl1pPr marL="285750" indent="-285750">
              <a:buFontTx/>
              <a:buBlip>
                <a:blip r:embed="rId3"/>
              </a:buBlip>
              <a:defRPr sz="1600">
                <a:solidFill>
                  <a:srgbClr val="28B8CE"/>
                </a:solidFill>
                <a:latin typeface="Helvetica"/>
                <a:cs typeface="Helvetica"/>
              </a:defRPr>
            </a:lvl1pPr>
            <a:lvl2pPr>
              <a:defRPr sz="1600">
                <a:solidFill>
                  <a:srgbClr val="28B8CE"/>
                </a:solidFill>
                <a:latin typeface="Helvetica"/>
                <a:cs typeface="Helvetica"/>
              </a:defRPr>
            </a:lvl2pPr>
            <a:lvl3pPr>
              <a:defRPr sz="1400">
                <a:solidFill>
                  <a:srgbClr val="28B8CE"/>
                </a:solidFill>
                <a:latin typeface="Helvetica"/>
                <a:cs typeface="Helvetica"/>
              </a:defRPr>
            </a:lvl3pPr>
            <a:lvl4pPr>
              <a:defRPr sz="1200">
                <a:solidFill>
                  <a:srgbClr val="28B8CE"/>
                </a:solidFill>
                <a:latin typeface="Helvetica"/>
                <a:cs typeface="Helvetica"/>
              </a:defRPr>
            </a:lvl4pPr>
            <a:lvl5pPr>
              <a:defRPr sz="1000">
                <a:solidFill>
                  <a:srgbClr val="28B8CE"/>
                </a:solidFill>
                <a:latin typeface="Helvetica"/>
                <a:cs typeface="Helvetic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4346661" y="833134"/>
            <a:ext cx="444200" cy="365125"/>
          </a:xfrm>
          <a:prstGeom prst="rect">
            <a:avLst/>
          </a:prstGeom>
        </p:spPr>
        <p:txBody>
          <a:bodyPr/>
          <a:lstStyle>
            <a:lvl1pPr algn="ctr">
              <a:defRPr sz="1600">
                <a:solidFill>
                  <a:schemeClr val="bg1"/>
                </a:solidFill>
                <a:latin typeface="Ubuntu"/>
                <a:cs typeface="Ubuntu"/>
              </a:defRPr>
            </a:lvl1pPr>
          </a:lstStyle>
          <a:p>
            <a:fld id="{64265AEA-AA3F-8D4C-B961-E999D88D4686}" type="slidenum">
              <a:rPr lang="fr-FR" smtClean="0"/>
              <a:t>‹#›</a:t>
            </a:fld>
            <a:endParaRPr lang="fr-FR" dirty="0"/>
          </a:p>
        </p:txBody>
      </p:sp>
      <p:sp>
        <p:nvSpPr>
          <p:cNvPr id="9" name="Titre 3"/>
          <p:cNvSpPr>
            <a:spLocks noGrp="1"/>
          </p:cNvSpPr>
          <p:nvPr>
            <p:ph type="title"/>
          </p:nvPr>
        </p:nvSpPr>
        <p:spPr>
          <a:xfrm>
            <a:off x="628628" y="1375850"/>
            <a:ext cx="7891363" cy="735034"/>
          </a:xfrm>
          <a:prstGeom prst="rect">
            <a:avLst/>
          </a:prstGeom>
        </p:spPr>
        <p:txBody>
          <a:bodyPr vert="horz"/>
          <a:lstStyle>
            <a:lvl1pPr algn="ctr">
              <a:defRPr sz="2800">
                <a:solidFill>
                  <a:schemeClr val="accent2"/>
                </a:solidFill>
                <a:latin typeface="Ubuntu"/>
                <a:cs typeface="Ubuntu"/>
              </a:defRPr>
            </a:lvl1pPr>
          </a:lstStyle>
          <a:p>
            <a:r>
              <a:rPr lang="fr-FR" smtClean="0"/>
              <a:t>Cliquez et modifiez le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345372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itre 2 Titre et n° de chapitr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11"/>
          <p:cNvSpPr>
            <a:spLocks noGrp="1"/>
          </p:cNvSpPr>
          <p:nvPr>
            <p:ph type="body" sz="quarter" idx="10" hasCustomPrompt="1"/>
          </p:nvPr>
        </p:nvSpPr>
        <p:spPr>
          <a:xfrm>
            <a:off x="4273550" y="1852597"/>
            <a:ext cx="587375" cy="1450975"/>
          </a:xfrm>
          <a:prstGeom prst="rect">
            <a:avLst/>
          </a:prstGeom>
        </p:spPr>
        <p:txBody>
          <a:bodyPr vert="horz" anchor="ctr"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6000" b="0" i="0">
                <a:solidFill>
                  <a:schemeClr val="bg1"/>
                </a:solidFill>
                <a:latin typeface="Ubuntu"/>
                <a:cs typeface="Ubuntu"/>
              </a:defRPr>
            </a:lvl1pPr>
          </a:lstStyle>
          <a:p>
            <a:pPr lvl="0"/>
            <a:r>
              <a:rPr lang="fr-FR" dirty="0" smtClean="0"/>
              <a:t>#</a:t>
            </a:r>
            <a:endParaRPr lang="fr-FR" dirty="0"/>
          </a:p>
        </p:txBody>
      </p:sp>
      <p:sp>
        <p:nvSpPr>
          <p:cNvPr id="7" name="Titre 1"/>
          <p:cNvSpPr>
            <a:spLocks noGrp="1"/>
          </p:cNvSpPr>
          <p:nvPr>
            <p:ph type="title" hasCustomPrompt="1"/>
          </p:nvPr>
        </p:nvSpPr>
        <p:spPr>
          <a:xfrm>
            <a:off x="82922" y="2985278"/>
            <a:ext cx="3828675" cy="636587"/>
          </a:xfrm>
          <a:prstGeom prst="rect">
            <a:avLst/>
          </a:prstGeom>
        </p:spPr>
        <p:txBody>
          <a:bodyPr/>
          <a:lstStyle>
            <a:lvl1pPr algn="l">
              <a:defRPr sz="3200">
                <a:solidFill>
                  <a:schemeClr val="accent3"/>
                </a:solidFill>
                <a:latin typeface="Ubuntu"/>
                <a:cs typeface="Ubuntu"/>
              </a:defRPr>
            </a:lvl1pPr>
          </a:lstStyle>
          <a:p>
            <a:r>
              <a:rPr lang="fr-FR" dirty="0" smtClean="0"/>
              <a:t>Titre de chapitre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12334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contenu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4346661" y="833134"/>
            <a:ext cx="444200" cy="365125"/>
          </a:xfrm>
          <a:prstGeom prst="rect">
            <a:avLst/>
          </a:prstGeom>
        </p:spPr>
        <p:txBody>
          <a:bodyPr/>
          <a:lstStyle>
            <a:lvl1pPr algn="ctr">
              <a:defRPr sz="1600">
                <a:solidFill>
                  <a:schemeClr val="bg1"/>
                </a:solidFill>
                <a:latin typeface="Ubuntu"/>
                <a:cs typeface="Ubuntu"/>
              </a:defRPr>
            </a:lvl1pPr>
          </a:lstStyle>
          <a:p>
            <a:fld id="{64265AEA-AA3F-8D4C-B961-E999D88D4686}" type="slidenum">
              <a:rPr lang="fr-FR" smtClean="0"/>
              <a:t>‹#›</a:t>
            </a:fld>
            <a:endParaRPr lang="fr-FR" dirty="0"/>
          </a:p>
        </p:txBody>
      </p:sp>
      <p:sp>
        <p:nvSpPr>
          <p:cNvPr id="4" name="Espace réservé du contenu 2"/>
          <p:cNvSpPr>
            <a:spLocks noGrp="1"/>
          </p:cNvSpPr>
          <p:nvPr>
            <p:ph sz="quarter" idx="14"/>
          </p:nvPr>
        </p:nvSpPr>
        <p:spPr>
          <a:xfrm>
            <a:off x="628628" y="2184400"/>
            <a:ext cx="7891363" cy="4538369"/>
          </a:xfrm>
          <a:prstGeom prst="rect">
            <a:avLst/>
          </a:prstGeom>
        </p:spPr>
        <p:txBody>
          <a:bodyPr vert="horz"/>
          <a:lstStyle>
            <a:lvl1pPr marL="285750" indent="-285750">
              <a:buSzPct val="100000"/>
              <a:buFontTx/>
              <a:buBlip>
                <a:blip r:embed="rId3"/>
              </a:buBlip>
              <a:defRPr sz="1800">
                <a:solidFill>
                  <a:srgbClr val="B91267"/>
                </a:solidFill>
                <a:latin typeface="Helvetica"/>
                <a:cs typeface="Helvetica"/>
              </a:defRPr>
            </a:lvl1pPr>
            <a:lvl2pPr>
              <a:defRPr sz="1800">
                <a:solidFill>
                  <a:srgbClr val="B91267"/>
                </a:solidFill>
                <a:latin typeface="Helvetica"/>
                <a:cs typeface="Helvetica"/>
              </a:defRPr>
            </a:lvl2pPr>
            <a:lvl3pPr>
              <a:defRPr sz="1600">
                <a:solidFill>
                  <a:srgbClr val="B91267"/>
                </a:solidFill>
                <a:latin typeface="Helvetica"/>
                <a:cs typeface="Helvetica"/>
              </a:defRPr>
            </a:lvl3pPr>
            <a:lvl4pPr>
              <a:defRPr sz="1400">
                <a:solidFill>
                  <a:srgbClr val="B91267"/>
                </a:solidFill>
                <a:latin typeface="Helvetica"/>
                <a:cs typeface="Helvetica"/>
              </a:defRPr>
            </a:lvl4pPr>
            <a:lvl5pPr>
              <a:defRPr sz="1200">
                <a:solidFill>
                  <a:srgbClr val="B91267"/>
                </a:solidFill>
                <a:latin typeface="Helvetica"/>
                <a:cs typeface="Helvetica"/>
              </a:defRPr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5" name="Titre 3"/>
          <p:cNvSpPr>
            <a:spLocks noGrp="1"/>
          </p:cNvSpPr>
          <p:nvPr>
            <p:ph type="title"/>
          </p:nvPr>
        </p:nvSpPr>
        <p:spPr>
          <a:xfrm>
            <a:off x="628628" y="1375850"/>
            <a:ext cx="7891363" cy="735034"/>
          </a:xfrm>
          <a:prstGeom prst="rect">
            <a:avLst/>
          </a:prstGeom>
        </p:spPr>
        <p:txBody>
          <a:bodyPr vert="horz"/>
          <a:lstStyle>
            <a:lvl1pPr algn="ctr">
              <a:defRPr sz="2800">
                <a:solidFill>
                  <a:srgbClr val="B91267"/>
                </a:solidFill>
                <a:latin typeface="Ubuntu"/>
                <a:cs typeface="Ubuntu"/>
              </a:defRPr>
            </a:lvl1pPr>
          </a:lstStyle>
          <a:p>
            <a:r>
              <a:rPr lang="fr-FR" smtClean="0"/>
              <a:t>Cliquez et modifiez le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490534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contenu deux colonnes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contenu 2"/>
          <p:cNvSpPr>
            <a:spLocks noGrp="1"/>
          </p:cNvSpPr>
          <p:nvPr>
            <p:ph sz="half" idx="1"/>
          </p:nvPr>
        </p:nvSpPr>
        <p:spPr>
          <a:xfrm>
            <a:off x="628628" y="2189281"/>
            <a:ext cx="3884105" cy="4525963"/>
          </a:xfrm>
          <a:prstGeom prst="rect">
            <a:avLst/>
          </a:prstGeom>
        </p:spPr>
        <p:txBody>
          <a:bodyPr/>
          <a:lstStyle>
            <a:lvl1pPr marL="285750" indent="-285750">
              <a:buFontTx/>
              <a:buBlip>
                <a:blip r:embed="rId3"/>
              </a:buBlip>
              <a:defRPr sz="1600">
                <a:solidFill>
                  <a:srgbClr val="B91267"/>
                </a:solidFill>
                <a:latin typeface="Helvetica"/>
                <a:cs typeface="Helvetica"/>
              </a:defRPr>
            </a:lvl1pPr>
            <a:lvl2pPr>
              <a:defRPr sz="1600">
                <a:solidFill>
                  <a:srgbClr val="B91267"/>
                </a:solidFill>
                <a:latin typeface="Helvetica"/>
                <a:cs typeface="Helvetica"/>
              </a:defRPr>
            </a:lvl2pPr>
            <a:lvl3pPr>
              <a:defRPr sz="1400">
                <a:solidFill>
                  <a:srgbClr val="B91267"/>
                </a:solidFill>
                <a:latin typeface="Helvetica"/>
                <a:cs typeface="Helvetica"/>
              </a:defRPr>
            </a:lvl3pPr>
            <a:lvl4pPr>
              <a:defRPr sz="1200">
                <a:solidFill>
                  <a:srgbClr val="B91267"/>
                </a:solidFill>
                <a:latin typeface="Helvetica"/>
                <a:cs typeface="Helvetica"/>
              </a:defRPr>
            </a:lvl4pPr>
            <a:lvl5pPr>
              <a:defRPr sz="1000">
                <a:solidFill>
                  <a:srgbClr val="B91267"/>
                </a:solidFill>
                <a:latin typeface="Helvetica"/>
                <a:cs typeface="Helvetic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13" name="Espace réservé du contenu 3"/>
          <p:cNvSpPr>
            <a:spLocks noGrp="1"/>
          </p:cNvSpPr>
          <p:nvPr>
            <p:ph sz="half" idx="2"/>
          </p:nvPr>
        </p:nvSpPr>
        <p:spPr>
          <a:xfrm>
            <a:off x="4656668" y="2189281"/>
            <a:ext cx="3863324" cy="4525963"/>
          </a:xfrm>
          <a:prstGeom prst="rect">
            <a:avLst/>
          </a:prstGeom>
        </p:spPr>
        <p:txBody>
          <a:bodyPr/>
          <a:lstStyle>
            <a:lvl1pPr marL="285750" indent="-285750">
              <a:buFontTx/>
              <a:buBlip>
                <a:blip r:embed="rId3"/>
              </a:buBlip>
              <a:defRPr sz="1600">
                <a:solidFill>
                  <a:srgbClr val="B91267"/>
                </a:solidFill>
                <a:latin typeface="Helvetica"/>
                <a:cs typeface="Helvetica"/>
              </a:defRPr>
            </a:lvl1pPr>
            <a:lvl2pPr>
              <a:defRPr sz="1600">
                <a:solidFill>
                  <a:srgbClr val="B91267"/>
                </a:solidFill>
                <a:latin typeface="Helvetica"/>
                <a:cs typeface="Helvetica"/>
              </a:defRPr>
            </a:lvl2pPr>
            <a:lvl3pPr>
              <a:defRPr sz="1400">
                <a:solidFill>
                  <a:srgbClr val="B91267"/>
                </a:solidFill>
                <a:latin typeface="Helvetica"/>
                <a:cs typeface="Helvetica"/>
              </a:defRPr>
            </a:lvl3pPr>
            <a:lvl4pPr>
              <a:defRPr sz="1200">
                <a:solidFill>
                  <a:srgbClr val="B91267"/>
                </a:solidFill>
                <a:latin typeface="Helvetica"/>
                <a:cs typeface="Helvetica"/>
              </a:defRPr>
            </a:lvl4pPr>
            <a:lvl5pPr>
              <a:defRPr sz="1000">
                <a:solidFill>
                  <a:srgbClr val="B91267"/>
                </a:solidFill>
                <a:latin typeface="Helvetica"/>
                <a:cs typeface="Helvetic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4346661" y="833134"/>
            <a:ext cx="444200" cy="365125"/>
          </a:xfrm>
          <a:prstGeom prst="rect">
            <a:avLst/>
          </a:prstGeom>
        </p:spPr>
        <p:txBody>
          <a:bodyPr/>
          <a:lstStyle>
            <a:lvl1pPr algn="ctr">
              <a:defRPr sz="1600">
                <a:solidFill>
                  <a:schemeClr val="bg1"/>
                </a:solidFill>
                <a:latin typeface="Ubuntu"/>
                <a:cs typeface="Ubuntu"/>
              </a:defRPr>
            </a:lvl1pPr>
          </a:lstStyle>
          <a:p>
            <a:fld id="{64265AEA-AA3F-8D4C-B961-E999D88D4686}" type="slidenum">
              <a:rPr lang="fr-FR" smtClean="0"/>
              <a:t>‹#›</a:t>
            </a:fld>
            <a:endParaRPr lang="fr-FR" dirty="0"/>
          </a:p>
        </p:txBody>
      </p:sp>
      <p:sp>
        <p:nvSpPr>
          <p:cNvPr id="9" name="Titre 3"/>
          <p:cNvSpPr>
            <a:spLocks noGrp="1"/>
          </p:cNvSpPr>
          <p:nvPr>
            <p:ph type="title"/>
          </p:nvPr>
        </p:nvSpPr>
        <p:spPr>
          <a:xfrm>
            <a:off x="628628" y="1375850"/>
            <a:ext cx="7891363" cy="735034"/>
          </a:xfrm>
          <a:prstGeom prst="rect">
            <a:avLst/>
          </a:prstGeom>
        </p:spPr>
        <p:txBody>
          <a:bodyPr vert="horz"/>
          <a:lstStyle>
            <a:lvl1pPr algn="ctr">
              <a:defRPr sz="2800">
                <a:solidFill>
                  <a:srgbClr val="B91267"/>
                </a:solidFill>
                <a:latin typeface="Ubuntu"/>
                <a:cs typeface="Ubuntu"/>
              </a:defRPr>
            </a:lvl1pPr>
          </a:lstStyle>
          <a:p>
            <a:r>
              <a:rPr lang="fr-FR" smtClean="0"/>
              <a:t>Cliquez et modifiez le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249984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itre 3 Titre et n° de chapitr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11"/>
          <p:cNvSpPr>
            <a:spLocks noGrp="1"/>
          </p:cNvSpPr>
          <p:nvPr>
            <p:ph type="body" sz="quarter" idx="10" hasCustomPrompt="1"/>
          </p:nvPr>
        </p:nvSpPr>
        <p:spPr>
          <a:xfrm>
            <a:off x="4273550" y="1852597"/>
            <a:ext cx="587375" cy="1450975"/>
          </a:xfrm>
          <a:prstGeom prst="rect">
            <a:avLst/>
          </a:prstGeom>
        </p:spPr>
        <p:txBody>
          <a:bodyPr vert="horz" anchor="ctr"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6000" b="0" i="0">
                <a:solidFill>
                  <a:schemeClr val="bg1"/>
                </a:solidFill>
                <a:latin typeface="Ubuntu"/>
                <a:cs typeface="Ubuntu"/>
              </a:defRPr>
            </a:lvl1pPr>
          </a:lstStyle>
          <a:p>
            <a:pPr lvl="0"/>
            <a:r>
              <a:rPr lang="fr-FR" dirty="0" smtClean="0"/>
              <a:t>#</a:t>
            </a:r>
            <a:endParaRPr lang="fr-FR" dirty="0"/>
          </a:p>
        </p:txBody>
      </p:sp>
      <p:sp>
        <p:nvSpPr>
          <p:cNvPr id="7" name="Titre 1"/>
          <p:cNvSpPr>
            <a:spLocks noGrp="1"/>
          </p:cNvSpPr>
          <p:nvPr>
            <p:ph type="title" hasCustomPrompt="1"/>
          </p:nvPr>
        </p:nvSpPr>
        <p:spPr>
          <a:xfrm>
            <a:off x="82922" y="2985278"/>
            <a:ext cx="3828675" cy="636587"/>
          </a:xfrm>
          <a:prstGeom prst="rect">
            <a:avLst/>
          </a:prstGeom>
        </p:spPr>
        <p:txBody>
          <a:bodyPr/>
          <a:lstStyle>
            <a:lvl1pPr algn="l">
              <a:defRPr sz="3200">
                <a:solidFill>
                  <a:srgbClr val="BAAE93"/>
                </a:solidFill>
                <a:latin typeface="Ubuntu"/>
                <a:cs typeface="Ubuntu"/>
              </a:defRPr>
            </a:lvl1pPr>
          </a:lstStyle>
          <a:p>
            <a:r>
              <a:rPr lang="fr-FR" dirty="0" smtClean="0"/>
              <a:t>Titre de chapitre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84349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contenu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4346661" y="833134"/>
            <a:ext cx="444200" cy="365125"/>
          </a:xfrm>
          <a:prstGeom prst="rect">
            <a:avLst/>
          </a:prstGeom>
        </p:spPr>
        <p:txBody>
          <a:bodyPr/>
          <a:lstStyle>
            <a:lvl1pPr algn="ctr">
              <a:defRPr sz="1600">
                <a:solidFill>
                  <a:schemeClr val="bg1"/>
                </a:solidFill>
                <a:latin typeface="Ubuntu"/>
                <a:cs typeface="Ubuntu"/>
              </a:defRPr>
            </a:lvl1pPr>
          </a:lstStyle>
          <a:p>
            <a:fld id="{64265AEA-AA3F-8D4C-B961-E999D88D4686}" type="slidenum">
              <a:rPr lang="fr-FR" smtClean="0"/>
              <a:t>‹#›</a:t>
            </a:fld>
            <a:endParaRPr lang="fr-FR" dirty="0"/>
          </a:p>
        </p:txBody>
      </p:sp>
      <p:sp>
        <p:nvSpPr>
          <p:cNvPr id="4" name="Espace réservé du contenu 2"/>
          <p:cNvSpPr>
            <a:spLocks noGrp="1"/>
          </p:cNvSpPr>
          <p:nvPr>
            <p:ph sz="quarter" idx="14"/>
          </p:nvPr>
        </p:nvSpPr>
        <p:spPr>
          <a:xfrm>
            <a:off x="628628" y="2184400"/>
            <a:ext cx="7891363" cy="4538369"/>
          </a:xfrm>
          <a:prstGeom prst="rect">
            <a:avLst/>
          </a:prstGeom>
        </p:spPr>
        <p:txBody>
          <a:bodyPr vert="horz"/>
          <a:lstStyle>
            <a:lvl1pPr marL="285750" indent="-285750">
              <a:buSzPct val="100000"/>
              <a:buFontTx/>
              <a:buBlip>
                <a:blip r:embed="rId3"/>
              </a:buBlip>
              <a:defRPr sz="1800">
                <a:solidFill>
                  <a:srgbClr val="BAAE93"/>
                </a:solidFill>
                <a:latin typeface="Helvetica"/>
                <a:cs typeface="Helvetica"/>
              </a:defRPr>
            </a:lvl1pPr>
            <a:lvl2pPr>
              <a:defRPr sz="1800">
                <a:solidFill>
                  <a:srgbClr val="BAAE93"/>
                </a:solidFill>
                <a:latin typeface="Helvetica"/>
                <a:cs typeface="Helvetica"/>
              </a:defRPr>
            </a:lvl2pPr>
            <a:lvl3pPr>
              <a:defRPr sz="1600">
                <a:solidFill>
                  <a:srgbClr val="BAAE93"/>
                </a:solidFill>
                <a:latin typeface="Helvetica"/>
                <a:cs typeface="Helvetica"/>
              </a:defRPr>
            </a:lvl3pPr>
            <a:lvl4pPr>
              <a:defRPr sz="1400">
                <a:solidFill>
                  <a:srgbClr val="BAAE93"/>
                </a:solidFill>
                <a:latin typeface="Helvetica"/>
                <a:cs typeface="Helvetica"/>
              </a:defRPr>
            </a:lvl4pPr>
            <a:lvl5pPr>
              <a:defRPr sz="1200">
                <a:solidFill>
                  <a:srgbClr val="BAAE93"/>
                </a:solidFill>
                <a:latin typeface="Helvetica"/>
                <a:cs typeface="Helvetica"/>
              </a:defRPr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5" name="Titre 3"/>
          <p:cNvSpPr>
            <a:spLocks noGrp="1"/>
          </p:cNvSpPr>
          <p:nvPr>
            <p:ph type="title"/>
          </p:nvPr>
        </p:nvSpPr>
        <p:spPr>
          <a:xfrm>
            <a:off x="628628" y="1375850"/>
            <a:ext cx="7891363" cy="735034"/>
          </a:xfrm>
          <a:prstGeom prst="rect">
            <a:avLst/>
          </a:prstGeom>
        </p:spPr>
        <p:txBody>
          <a:bodyPr vert="horz"/>
          <a:lstStyle>
            <a:lvl1pPr algn="ctr">
              <a:defRPr sz="2800">
                <a:solidFill>
                  <a:srgbClr val="BAAE93"/>
                </a:solidFill>
                <a:latin typeface="Ubuntu"/>
                <a:cs typeface="Ubuntu"/>
              </a:defRPr>
            </a:lvl1pPr>
          </a:lstStyle>
          <a:p>
            <a:r>
              <a:rPr lang="fr-FR" smtClean="0"/>
              <a:t>Cliquez et modifiez le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09376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9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29820" y="1359591"/>
            <a:ext cx="7920000" cy="755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9820" y="2191992"/>
            <a:ext cx="79200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4346661" y="833134"/>
            <a:ext cx="444200" cy="365125"/>
          </a:xfrm>
          <a:prstGeom prst="rect">
            <a:avLst/>
          </a:prstGeom>
        </p:spPr>
        <p:txBody>
          <a:bodyPr/>
          <a:lstStyle>
            <a:lvl1pPr algn="ctr">
              <a:defRPr sz="1600">
                <a:solidFill>
                  <a:schemeClr val="bg1"/>
                </a:solidFill>
                <a:latin typeface="Ubuntu"/>
                <a:cs typeface="Ubuntu"/>
              </a:defRPr>
            </a:lvl1pPr>
          </a:lstStyle>
          <a:p>
            <a:fld id="{64265AEA-AA3F-8D4C-B961-E999D88D4686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7807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4" r:id="rId12"/>
    <p:sldLayoutId id="2147483675" r:id="rId13"/>
    <p:sldLayoutId id="2147483676" r:id="rId14"/>
    <p:sldLayoutId id="2147483677" r:id="rId15"/>
    <p:sldLayoutId id="2147483678" r:id="rId16"/>
    <p:sldLayoutId id="2147483679" r:id="rId17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2800" kern="1200">
          <a:solidFill>
            <a:schemeClr val="accent2"/>
          </a:solidFill>
          <a:latin typeface="Ubuntu"/>
          <a:ea typeface="+mj-ea"/>
          <a:cs typeface="Ubuntu"/>
        </a:defRPr>
      </a:lvl1pPr>
    </p:titleStyle>
    <p:bodyStyle>
      <a:lvl1pPr marL="285750" indent="-285750" algn="l" defTabSz="457200" rtl="0" eaLnBrk="1" latinLnBrk="0" hangingPunct="1">
        <a:spcBef>
          <a:spcPct val="20000"/>
        </a:spcBef>
        <a:buFontTx/>
        <a:buBlip>
          <a:blip r:embed="rId20"/>
        </a:buBlip>
        <a:defRPr sz="1800" kern="1200">
          <a:solidFill>
            <a:srgbClr val="28B8CE"/>
          </a:solidFill>
          <a:latin typeface="Helvetica"/>
          <a:ea typeface="+mn-ea"/>
          <a:cs typeface="Helvetic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rgbClr val="28B8CE"/>
          </a:solidFill>
          <a:latin typeface="Helvetica"/>
          <a:ea typeface="+mn-ea"/>
          <a:cs typeface="Helvetica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rgbClr val="28B8CE"/>
          </a:solidFill>
          <a:latin typeface="Helvetica"/>
          <a:ea typeface="+mn-ea"/>
          <a:cs typeface="Helvetica"/>
        </a:defRPr>
      </a:lvl3pPr>
      <a:lvl4pPr marL="1657350" indent="-285750" algn="l" defTabSz="457200" rtl="0" eaLnBrk="1" latinLnBrk="0" hangingPunct="1">
        <a:spcBef>
          <a:spcPct val="20000"/>
        </a:spcBef>
        <a:buFont typeface="Wingdings" charset="2"/>
        <a:buChar char="Ø"/>
        <a:defRPr sz="1400" kern="1200">
          <a:solidFill>
            <a:srgbClr val="28B8CE"/>
          </a:solidFill>
          <a:latin typeface="Helvetica"/>
          <a:ea typeface="+mn-ea"/>
          <a:cs typeface="Helvetic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200" kern="1200">
          <a:solidFill>
            <a:srgbClr val="28B8CE"/>
          </a:solidFill>
          <a:latin typeface="Helvetica"/>
          <a:ea typeface="+mn-ea"/>
          <a:cs typeface="Helvetic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jpeg"/><Relationship Id="rId5" Type="http://schemas.openxmlformats.org/officeDocument/2006/relationships/image" Target="../media/image20.png"/><Relationship Id="rId6" Type="http://schemas.openxmlformats.org/officeDocument/2006/relationships/image" Target="../media/image21.png"/><Relationship Id="rId7" Type="http://schemas.openxmlformats.org/officeDocument/2006/relationships/image" Target="../media/image22.png"/><Relationship Id="rId8" Type="http://schemas.openxmlformats.org/officeDocument/2006/relationships/image" Target="../media/image23.png"/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4" Type="http://schemas.openxmlformats.org/officeDocument/2006/relationships/tags" Target="../tags/tag4.xml"/><Relationship Id="rId5" Type="http://schemas.openxmlformats.org/officeDocument/2006/relationships/tags" Target="../tags/tag5.xml"/><Relationship Id="rId6" Type="http://schemas.openxmlformats.org/officeDocument/2006/relationships/slideLayout" Target="../slideLayouts/slideLayout16.xml"/><Relationship Id="rId7" Type="http://schemas.openxmlformats.org/officeDocument/2006/relationships/image" Target="../media/image24.jpeg"/><Relationship Id="rId1" Type="http://schemas.openxmlformats.org/officeDocument/2006/relationships/tags" Target="../tags/tag1.xml"/><Relationship Id="rId2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77726" y="6170957"/>
            <a:ext cx="6858000" cy="613342"/>
          </a:xfrm>
        </p:spPr>
        <p:txBody>
          <a:bodyPr>
            <a:normAutofit/>
          </a:bodyPr>
          <a:lstStyle/>
          <a:p>
            <a:pPr algn="ctr"/>
            <a:r>
              <a:rPr lang="fr-FR" sz="1400" i="1" dirty="0" smtClean="0">
                <a:solidFill>
                  <a:schemeClr val="tx2"/>
                </a:solidFill>
              </a:rPr>
              <a:t>Journée PRST3 DIRECCTE                  16 mai 2017</a:t>
            </a:r>
            <a:endParaRPr lang="fr-FR" sz="1400" i="1" dirty="0">
              <a:solidFill>
                <a:schemeClr val="tx2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547499" y="3636354"/>
            <a:ext cx="8255000" cy="1418897"/>
          </a:xfrm>
        </p:spPr>
        <p:txBody>
          <a:bodyPr>
            <a:normAutofit fontScale="47500" lnSpcReduction="20000"/>
          </a:bodyPr>
          <a:lstStyle/>
          <a:p>
            <a:pPr algn="ctr"/>
            <a:r>
              <a:rPr lang="fr-FR" sz="5900" b="1" dirty="0" smtClean="0">
                <a:solidFill>
                  <a:schemeClr val="tx2"/>
                </a:solidFill>
              </a:rPr>
              <a:t>Qualité </a:t>
            </a:r>
            <a:r>
              <a:rPr lang="fr-FR" sz="5900" b="1" dirty="0">
                <a:solidFill>
                  <a:schemeClr val="tx2"/>
                </a:solidFill>
              </a:rPr>
              <a:t>de vie au travail dans les </a:t>
            </a:r>
            <a:r>
              <a:rPr lang="fr-FR" sz="5900" b="1" dirty="0" smtClean="0">
                <a:solidFill>
                  <a:schemeClr val="tx2"/>
                </a:solidFill>
              </a:rPr>
              <a:t>TPE-PME d’Ile </a:t>
            </a:r>
            <a:r>
              <a:rPr lang="fr-FR" sz="5900" b="1" dirty="0">
                <a:solidFill>
                  <a:schemeClr val="tx2"/>
                </a:solidFill>
              </a:rPr>
              <a:t>de France </a:t>
            </a:r>
            <a:endParaRPr lang="fr-FR" sz="5900" b="1" dirty="0" smtClean="0">
              <a:solidFill>
                <a:schemeClr val="tx2"/>
              </a:solidFill>
            </a:endParaRPr>
          </a:p>
          <a:p>
            <a:pPr algn="ctr"/>
            <a:r>
              <a:rPr lang="fr-FR" sz="4100" b="1" dirty="0" smtClean="0">
                <a:solidFill>
                  <a:schemeClr val="tx2"/>
                </a:solidFill>
              </a:rPr>
              <a:t>Action 2.2 – PRST3</a:t>
            </a:r>
          </a:p>
          <a:p>
            <a:pPr algn="ctr"/>
            <a:r>
              <a:rPr lang="fr-FR" b="1" dirty="0">
                <a:solidFill>
                  <a:schemeClr val="tx2"/>
                </a:solidFill>
              </a:rPr>
              <a:t/>
            </a:r>
            <a:br>
              <a:rPr lang="fr-FR" b="1" dirty="0">
                <a:solidFill>
                  <a:schemeClr val="tx2"/>
                </a:solidFill>
              </a:rPr>
            </a:br>
            <a:r>
              <a:rPr lang="fr-FR" sz="3100" i="1" dirty="0" smtClean="0">
                <a:solidFill>
                  <a:schemeClr val="tx2"/>
                </a:solidFill>
              </a:rPr>
              <a:t>Un projet pluridisciplinaire porté par l’Aract et des Services de Santé au Travail</a:t>
            </a:r>
            <a:endParaRPr lang="fr-FR" sz="3100" i="1" dirty="0">
              <a:solidFill>
                <a:schemeClr val="tx2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fld id="{64265AEA-AA3F-8D4C-B961-E999D88D4686}" type="slidenum">
              <a:rPr lang="fr-FR" smtClean="0"/>
              <a:t>1</a:t>
            </a:fld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9131" y="1236277"/>
            <a:ext cx="1954924" cy="1114619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6913" y="1236277"/>
            <a:ext cx="2857500" cy="88900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35726" y="1132886"/>
            <a:ext cx="1168574" cy="1499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0837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65AEA-AA3F-8D4C-B961-E999D88D4686}" type="slidenum">
              <a:rPr lang="fr-FR" smtClean="0"/>
              <a:t>2</a:t>
            </a:fld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4"/>
          </p:nvPr>
        </p:nvSpPr>
        <p:spPr>
          <a:xfrm>
            <a:off x="1" y="1400404"/>
            <a:ext cx="9144000" cy="4538369"/>
          </a:xfrm>
        </p:spPr>
        <p:txBody>
          <a:bodyPr>
            <a:normAutofit/>
          </a:bodyPr>
          <a:lstStyle/>
          <a:p>
            <a:r>
              <a:rPr lang="fr-FR" sz="2400" dirty="0" smtClean="0"/>
              <a:t>La </a:t>
            </a:r>
            <a:r>
              <a:rPr lang="fr-FR" sz="2400" b="1" dirty="0" smtClean="0"/>
              <a:t>taille</a:t>
            </a:r>
            <a:r>
              <a:rPr lang="fr-FR" sz="2400" dirty="0" smtClean="0"/>
              <a:t> …mais pas uniquement</a:t>
            </a:r>
          </a:p>
          <a:p>
            <a:r>
              <a:rPr lang="fr-FR" sz="2400" b="1" dirty="0" smtClean="0"/>
              <a:t>Temps affecté </a:t>
            </a:r>
            <a:r>
              <a:rPr lang="fr-FR" sz="2400" dirty="0" smtClean="0"/>
              <a:t>par le dirigeant et son équipe à la prévention</a:t>
            </a:r>
          </a:p>
          <a:p>
            <a:r>
              <a:rPr lang="fr-FR" sz="2400" dirty="0" smtClean="0"/>
              <a:t>Des relations humaines plus fortes qui relativisent l’impression de « stress »</a:t>
            </a:r>
          </a:p>
          <a:p>
            <a:r>
              <a:rPr lang="fr-FR" sz="2400" dirty="0" smtClean="0"/>
              <a:t>Un travail où l’on est engagé voire </a:t>
            </a:r>
            <a:r>
              <a:rPr lang="fr-FR" sz="2400" b="1" dirty="0" smtClean="0"/>
              <a:t>« passionné »</a:t>
            </a:r>
          </a:p>
          <a:p>
            <a:r>
              <a:rPr lang="fr-FR" sz="2400" dirty="0" smtClean="0"/>
              <a:t>Une </a:t>
            </a:r>
            <a:r>
              <a:rPr lang="fr-FR" sz="2400" b="1" dirty="0" smtClean="0"/>
              <a:t>proximité sociale  </a:t>
            </a:r>
            <a:r>
              <a:rPr lang="fr-FR" sz="2400" dirty="0" smtClean="0"/>
              <a:t>quasi « familiale » </a:t>
            </a:r>
          </a:p>
          <a:p>
            <a:r>
              <a:rPr lang="fr-FR" sz="2400" dirty="0" smtClean="0"/>
              <a:t>Une </a:t>
            </a:r>
            <a:r>
              <a:rPr lang="fr-FR" sz="2400" b="1" dirty="0" smtClean="0"/>
              <a:t>solidarité</a:t>
            </a:r>
            <a:r>
              <a:rPr lang="fr-FR" sz="2400" dirty="0" smtClean="0"/>
              <a:t> forte entre les collègues</a:t>
            </a:r>
          </a:p>
          <a:p>
            <a:endParaRPr lang="fr-FR" sz="2400" dirty="0"/>
          </a:p>
          <a:p>
            <a:r>
              <a:rPr lang="fr-FR" sz="2400" dirty="0" smtClean="0"/>
              <a:t>Néanmoins , une transformation d’un patron « homme de métier » en patron gestionnaire </a:t>
            </a:r>
          </a:p>
          <a:p>
            <a:endParaRPr lang="fr-FR" sz="2000" dirty="0" smtClean="0"/>
          </a:p>
          <a:p>
            <a:endParaRPr lang="fr-FR" dirty="0" smtClean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845179" y="117800"/>
            <a:ext cx="7891363" cy="735034"/>
          </a:xfrm>
        </p:spPr>
        <p:txBody>
          <a:bodyPr>
            <a:normAutofit fontScale="90000"/>
          </a:bodyPr>
          <a:lstStyle/>
          <a:p>
            <a:r>
              <a:rPr lang="fr-FR" b="1" dirty="0" smtClean="0">
                <a:solidFill>
                  <a:schemeClr val="tx2"/>
                </a:solidFill>
              </a:rPr>
              <a:t>Un cadre spécifique aux TPE-PME </a:t>
            </a:r>
            <a:br>
              <a:rPr lang="fr-FR" b="1" dirty="0" smtClean="0">
                <a:solidFill>
                  <a:schemeClr val="tx2"/>
                </a:solidFill>
              </a:rPr>
            </a:br>
            <a:r>
              <a:rPr lang="fr-FR" sz="1600" b="1" dirty="0" smtClean="0">
                <a:solidFill>
                  <a:schemeClr val="tx2"/>
                </a:solidFill>
              </a:rPr>
              <a:t>( source RDCT 2014  ANACT_ARACT – spécial TPE)</a:t>
            </a:r>
            <a:endParaRPr lang="fr-FR" sz="1600" b="1" dirty="0">
              <a:solidFill>
                <a:schemeClr val="tx2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960928" cy="852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5016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61728" y="154662"/>
            <a:ext cx="6968358" cy="569997"/>
          </a:xfrm>
        </p:spPr>
        <p:txBody>
          <a:bodyPr>
            <a:normAutofit fontScale="90000"/>
          </a:bodyPr>
          <a:lstStyle/>
          <a:p>
            <a:r>
              <a:rPr lang="fr-FR" sz="2400" b="1" dirty="0" smtClean="0">
                <a:solidFill>
                  <a:srgbClr val="312B6B"/>
                </a:solidFill>
              </a:rPr>
              <a:t>Rappel du cadre QVT </a:t>
            </a:r>
            <a:br>
              <a:rPr lang="fr-FR" sz="2400" b="1" dirty="0" smtClean="0">
                <a:solidFill>
                  <a:srgbClr val="312B6B"/>
                </a:solidFill>
              </a:rPr>
            </a:br>
            <a:endParaRPr lang="fr-FR" sz="2400" dirty="0">
              <a:solidFill>
                <a:srgbClr val="312B6B"/>
              </a:solidFill>
            </a:endParaRPr>
          </a:p>
        </p:txBody>
      </p:sp>
      <p:sp>
        <p:nvSpPr>
          <p:cNvPr id="16387" name="Espace réservé du contenu 2"/>
          <p:cNvSpPr>
            <a:spLocks noGrp="1"/>
          </p:cNvSpPr>
          <p:nvPr>
            <p:ph idx="1"/>
          </p:nvPr>
        </p:nvSpPr>
        <p:spPr>
          <a:xfrm>
            <a:off x="173421" y="1561566"/>
            <a:ext cx="6448097" cy="5138000"/>
          </a:xfrm>
        </p:spPr>
        <p:txBody>
          <a:bodyPr>
            <a:normAutofit fontScale="25000" lnSpcReduction="20000"/>
          </a:bodyPr>
          <a:lstStyle/>
          <a:p>
            <a:pPr marL="280988" lvl="2" indent="-280988" algn="just">
              <a:spcBef>
                <a:spcPts val="600"/>
              </a:spcBef>
              <a:buClr>
                <a:srgbClr val="727CA3"/>
              </a:buClr>
              <a:buSzPct val="76000"/>
              <a:buFont typeface="Wingdings 3"/>
              <a:buChar char=""/>
            </a:pPr>
            <a:r>
              <a:rPr lang="fr-FR" sz="6400" dirty="0" smtClean="0">
                <a:solidFill>
                  <a:schemeClr val="accent2">
                    <a:lumMod val="50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Conditions</a:t>
            </a:r>
            <a:r>
              <a:rPr lang="fr-FR" sz="6400" dirty="0" smtClean="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rPr>
              <a:t> dans lesquelles les salariés exercent leur travail et leur capacité à</a:t>
            </a:r>
            <a:r>
              <a:rPr lang="fr-FR" sz="6400" dirty="0" smtClean="0">
                <a:solidFill>
                  <a:schemeClr val="accent3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6400" dirty="0" smtClean="0">
                <a:solidFill>
                  <a:schemeClr val="accent2">
                    <a:lumMod val="50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s’exprimer</a:t>
            </a:r>
            <a:r>
              <a:rPr lang="fr-FR" sz="6400" dirty="0" smtClean="0">
                <a:solidFill>
                  <a:schemeClr val="accent3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6400" dirty="0" smtClean="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rPr>
              <a:t>et à </a:t>
            </a:r>
            <a:r>
              <a:rPr lang="fr-FR" sz="6400" dirty="0" smtClean="0">
                <a:solidFill>
                  <a:schemeClr val="accent2">
                    <a:lumMod val="50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agir sur le contenu </a:t>
            </a:r>
            <a:r>
              <a:rPr lang="fr-FR" sz="6400" dirty="0" smtClean="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rPr>
              <a:t>de celui-ci déterminent la perception de la QVT qui </a:t>
            </a:r>
            <a:r>
              <a:rPr lang="fr-FR" sz="6400" dirty="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rPr>
              <a:t>en résulte (ANI, Juin </a:t>
            </a:r>
            <a:r>
              <a:rPr lang="fr-FR" sz="6400" dirty="0" smtClean="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rPr>
              <a:t>2013)</a:t>
            </a:r>
          </a:p>
          <a:p>
            <a:pPr marL="674370" lvl="2" indent="-274320" algn="just">
              <a:spcBef>
                <a:spcPts val="600"/>
              </a:spcBef>
              <a:buClr>
                <a:srgbClr val="727CA3"/>
              </a:buClr>
              <a:buSzPct val="76000"/>
              <a:buFont typeface="Wingdings 3"/>
              <a:buChar char=""/>
            </a:pPr>
            <a:endParaRPr lang="fr-FR" sz="4000" dirty="0">
              <a:solidFill>
                <a:schemeClr val="tx2"/>
              </a:solidFill>
              <a:latin typeface="Helvetica" charset="0"/>
              <a:ea typeface="Helvetica" charset="0"/>
              <a:cs typeface="Helvetica" charset="0"/>
            </a:endParaRPr>
          </a:p>
          <a:p>
            <a:pPr marL="280988" lvl="2" indent="-280988" algn="just">
              <a:spcBef>
                <a:spcPts val="600"/>
              </a:spcBef>
              <a:buClr>
                <a:srgbClr val="727CA3"/>
              </a:buClr>
              <a:buSzPct val="76000"/>
              <a:buFont typeface="Wingdings 3"/>
              <a:buChar char=""/>
            </a:pPr>
            <a:r>
              <a:rPr lang="fr-FR" sz="6400" dirty="0" smtClean="0">
                <a:solidFill>
                  <a:schemeClr val="tx1">
                    <a:lumMod val="50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Une approche riche pour une TPE-PME :</a:t>
            </a:r>
          </a:p>
          <a:p>
            <a:pPr marL="280988" lvl="2" indent="-280988" algn="just">
              <a:spcBef>
                <a:spcPts val="600"/>
              </a:spcBef>
              <a:buClr>
                <a:srgbClr val="727CA3"/>
              </a:buClr>
              <a:buSzPct val="76000"/>
              <a:buFont typeface="Wingdings 3"/>
              <a:buChar char=""/>
            </a:pPr>
            <a:endParaRPr lang="fr-FR" sz="3600" i="1" dirty="0" smtClean="0">
              <a:solidFill>
                <a:schemeClr val="tx2"/>
              </a:solidFill>
              <a:latin typeface="Helvetica" charset="0"/>
              <a:ea typeface="Helvetica" charset="0"/>
              <a:cs typeface="Helvetica" charset="0"/>
            </a:endParaRPr>
          </a:p>
          <a:p>
            <a:pPr marL="1188720" lvl="3" indent="-274320" algn="just">
              <a:spcBef>
                <a:spcPts val="600"/>
              </a:spcBef>
              <a:buClr>
                <a:srgbClr val="727CA3"/>
              </a:buClr>
              <a:buSzPct val="76000"/>
              <a:buFont typeface="Wingdings 3"/>
              <a:buChar char=""/>
            </a:pPr>
            <a:r>
              <a:rPr lang="fr-FR" sz="5600" b="1" i="1" dirty="0" smtClean="0">
                <a:solidFill>
                  <a:srgbClr val="C00000"/>
                </a:solidFill>
                <a:latin typeface="Helvetica" charset="0"/>
                <a:ea typeface="Helvetica" charset="0"/>
                <a:cs typeface="Helvetica" charset="0"/>
              </a:rPr>
              <a:t>D</a:t>
            </a:r>
            <a:r>
              <a:rPr lang="fr-FR" sz="5600" i="1" dirty="0" smtClean="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rPr>
              <a:t>iscuter du </a:t>
            </a:r>
            <a:r>
              <a:rPr lang="fr-FR" sz="5600" i="1" dirty="0" smtClean="0">
                <a:solidFill>
                  <a:srgbClr val="002060"/>
                </a:solidFill>
                <a:latin typeface="Helvetica" charset="0"/>
                <a:ea typeface="Helvetica" charset="0"/>
                <a:cs typeface="Helvetica" charset="0"/>
              </a:rPr>
              <a:t>travail, prendre  en </a:t>
            </a:r>
            <a:r>
              <a:rPr lang="fr-FR" sz="5600" i="1" dirty="0">
                <a:solidFill>
                  <a:srgbClr val="002060"/>
                </a:solidFill>
                <a:latin typeface="Helvetica" charset="0"/>
                <a:ea typeface="Helvetica" charset="0"/>
                <a:cs typeface="Helvetica" charset="0"/>
              </a:rPr>
              <a:t>compte dans les choix organisationnels le point de vue des salariés sur leur travail </a:t>
            </a:r>
            <a:endParaRPr lang="fr-FR" sz="5600" i="1" dirty="0" smtClean="0">
              <a:solidFill>
                <a:srgbClr val="002060"/>
              </a:solidFill>
              <a:latin typeface="Helvetica" charset="0"/>
              <a:ea typeface="Helvetica" charset="0"/>
              <a:cs typeface="Helvetica" charset="0"/>
            </a:endParaRPr>
          </a:p>
          <a:p>
            <a:pPr marL="1188720" lvl="3" indent="-274320" algn="just">
              <a:spcBef>
                <a:spcPts val="600"/>
              </a:spcBef>
              <a:buClr>
                <a:srgbClr val="727CA3"/>
              </a:buClr>
              <a:buSzPct val="76000"/>
              <a:buFont typeface="Wingdings 3"/>
              <a:buChar char=""/>
            </a:pPr>
            <a:endParaRPr lang="fr-FR" sz="5600" i="1" dirty="0">
              <a:solidFill>
                <a:srgbClr val="002060"/>
              </a:solidFill>
              <a:latin typeface="Helvetica" charset="0"/>
              <a:ea typeface="Helvetica" charset="0"/>
              <a:cs typeface="Helvetica" charset="0"/>
            </a:endParaRPr>
          </a:p>
          <a:p>
            <a:pPr marL="1188720" lvl="3" indent="-274320" algn="just">
              <a:spcBef>
                <a:spcPts val="600"/>
              </a:spcBef>
              <a:buClr>
                <a:srgbClr val="727CA3"/>
              </a:buClr>
              <a:buSzPct val="76000"/>
              <a:buFont typeface="Wingdings 3"/>
              <a:buChar char=""/>
            </a:pPr>
            <a:r>
              <a:rPr lang="fr-FR" sz="5600" i="1" dirty="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5600" b="1" i="1" dirty="0">
                <a:solidFill>
                  <a:srgbClr val="C00000"/>
                </a:solidFill>
                <a:latin typeface="Helvetica" charset="0"/>
                <a:ea typeface="Helvetica" charset="0"/>
                <a:cs typeface="Helvetica" charset="0"/>
              </a:rPr>
              <a:t>P</a:t>
            </a:r>
            <a:r>
              <a:rPr lang="fr-FR" sz="5600" i="1" dirty="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rPr>
              <a:t>rendre en compte les conditions d’emploi (formation, égalité, parcours..)</a:t>
            </a:r>
          </a:p>
          <a:p>
            <a:pPr marL="1188720" lvl="3" indent="-274320" algn="just">
              <a:spcBef>
                <a:spcPts val="600"/>
              </a:spcBef>
              <a:buClr>
                <a:srgbClr val="727CA3"/>
              </a:buClr>
              <a:buSzPct val="76000"/>
              <a:buFont typeface="Wingdings 3"/>
              <a:buChar char=""/>
            </a:pPr>
            <a:endParaRPr lang="fr-FR" sz="4000" i="1" dirty="0" smtClean="0">
              <a:solidFill>
                <a:srgbClr val="002060"/>
              </a:solidFill>
              <a:latin typeface="Helvetica" charset="0"/>
              <a:ea typeface="Helvetica" charset="0"/>
              <a:cs typeface="Helvetica" charset="0"/>
            </a:endParaRPr>
          </a:p>
          <a:p>
            <a:pPr marL="1188720" lvl="3" indent="-274320" algn="just">
              <a:spcBef>
                <a:spcPts val="600"/>
              </a:spcBef>
              <a:buClr>
                <a:srgbClr val="727CA3"/>
              </a:buClr>
              <a:buSzPct val="76000"/>
              <a:buFont typeface="Wingdings 3"/>
              <a:buChar char=""/>
            </a:pPr>
            <a:r>
              <a:rPr lang="fr-FR" sz="5600" b="1" i="1" dirty="0">
                <a:solidFill>
                  <a:srgbClr val="C00000"/>
                </a:solidFill>
                <a:latin typeface="Helvetica" charset="0"/>
                <a:ea typeface="Helvetica" charset="0"/>
                <a:cs typeface="Helvetica" charset="0"/>
              </a:rPr>
              <a:t>P</a:t>
            </a:r>
            <a:r>
              <a:rPr lang="fr-FR" sz="5600" i="1" dirty="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rPr>
              <a:t>rendre en compte les conditions de vie extra professionnelles en relation avec le travail, environnement de travail</a:t>
            </a:r>
          </a:p>
          <a:p>
            <a:pPr marL="1188720" lvl="3" indent="-274320" algn="just">
              <a:spcBef>
                <a:spcPts val="600"/>
              </a:spcBef>
              <a:buClr>
                <a:srgbClr val="727CA3"/>
              </a:buClr>
              <a:buSzPct val="76000"/>
              <a:buFont typeface="Wingdings 3"/>
              <a:buChar char=""/>
            </a:pPr>
            <a:endParaRPr lang="fr-FR" sz="5600" i="1" dirty="0" smtClean="0">
              <a:solidFill>
                <a:schemeClr val="tx1">
                  <a:lumMod val="50000"/>
                </a:schemeClr>
              </a:solidFill>
              <a:latin typeface="Helvetica" charset="0"/>
              <a:ea typeface="Helvetica" charset="0"/>
              <a:cs typeface="Helvetica" charset="0"/>
            </a:endParaRPr>
          </a:p>
          <a:p>
            <a:pPr marL="1188720" lvl="3" indent="-274320" algn="just">
              <a:spcBef>
                <a:spcPts val="600"/>
              </a:spcBef>
              <a:buClr>
                <a:srgbClr val="727CA3"/>
              </a:buClr>
              <a:buSzPct val="76000"/>
              <a:buFont typeface="Wingdings 3"/>
              <a:buChar char=""/>
            </a:pPr>
            <a:r>
              <a:rPr lang="fr-FR" sz="5600" b="1" i="1" dirty="0">
                <a:solidFill>
                  <a:srgbClr val="C00000"/>
                </a:solidFill>
                <a:latin typeface="Helvetica" charset="0"/>
                <a:ea typeface="Helvetica" charset="0"/>
                <a:cs typeface="Helvetica" charset="0"/>
              </a:rPr>
              <a:t>P</a:t>
            </a:r>
            <a:r>
              <a:rPr lang="fr-FR" sz="5600" i="1" dirty="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rPr>
              <a:t>ouvoir agir sur les éléments de la tâche (rythme, procédures, accès aux ressources </a:t>
            </a:r>
            <a:r>
              <a:rPr lang="is-IS" sz="5600" i="1" dirty="0" smtClean="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rPr>
              <a:t>…)</a:t>
            </a:r>
          </a:p>
          <a:p>
            <a:pPr marL="1188720" lvl="3" indent="-274320" algn="just">
              <a:spcBef>
                <a:spcPts val="600"/>
              </a:spcBef>
              <a:buClr>
                <a:srgbClr val="727CA3"/>
              </a:buClr>
              <a:buSzPct val="76000"/>
              <a:buFont typeface="Wingdings 3"/>
              <a:buChar char=""/>
            </a:pPr>
            <a:endParaRPr lang="fr-FR" sz="3200" i="1" dirty="0" smtClean="0">
              <a:solidFill>
                <a:schemeClr val="tx2"/>
              </a:solidFill>
              <a:latin typeface="Helvetica" charset="0"/>
              <a:ea typeface="Helvetica" charset="0"/>
              <a:cs typeface="Helvetica" charset="0"/>
            </a:endParaRPr>
          </a:p>
          <a:p>
            <a:pPr marL="1188720" lvl="3" indent="-274320" algn="just">
              <a:spcBef>
                <a:spcPts val="600"/>
              </a:spcBef>
              <a:buClr>
                <a:srgbClr val="727CA3"/>
              </a:buClr>
              <a:buSzPct val="76000"/>
              <a:buFont typeface="Wingdings 3"/>
              <a:buChar char=""/>
            </a:pPr>
            <a:r>
              <a:rPr lang="fr-FR" sz="5600" b="1" i="1" dirty="0" smtClean="0">
                <a:solidFill>
                  <a:srgbClr val="C00000"/>
                </a:solidFill>
                <a:latin typeface="Helvetica" charset="0"/>
                <a:ea typeface="Helvetica" charset="0"/>
                <a:cs typeface="Helvetica" charset="0"/>
              </a:rPr>
              <a:t>F</a:t>
            </a:r>
            <a:r>
              <a:rPr lang="fr-FR" sz="5600" i="1" dirty="0" smtClean="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rPr>
              <a:t>onder </a:t>
            </a:r>
            <a:r>
              <a:rPr lang="fr-FR" sz="5600" i="1" dirty="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rPr>
              <a:t>des démarches sur une connaissance du travail réel et des caractéristiques des personnes </a:t>
            </a:r>
            <a:endParaRPr lang="fr-FR" sz="5600" i="1" dirty="0" smtClean="0">
              <a:solidFill>
                <a:schemeClr val="tx2"/>
              </a:solidFill>
              <a:latin typeface="Helvetica" charset="0"/>
              <a:ea typeface="Helvetica" charset="0"/>
              <a:cs typeface="Helvetica" charset="0"/>
            </a:endParaRPr>
          </a:p>
          <a:p>
            <a:pPr marL="1188720" lvl="3" indent="-274320" algn="just">
              <a:spcBef>
                <a:spcPts val="600"/>
              </a:spcBef>
              <a:buClr>
                <a:srgbClr val="727CA3"/>
              </a:buClr>
              <a:buSzPct val="76000"/>
              <a:buFont typeface="Wingdings 3"/>
              <a:buChar char=""/>
            </a:pPr>
            <a:r>
              <a:rPr lang="is-IS" sz="6400" b="1" i="1" dirty="0" smtClean="0">
                <a:solidFill>
                  <a:srgbClr val="00B050"/>
                </a:solidFill>
                <a:latin typeface="Helvetica" charset="0"/>
                <a:ea typeface="Helvetica" charset="0"/>
                <a:cs typeface="Helvetica" charset="0"/>
              </a:rPr>
              <a:t>….</a:t>
            </a:r>
            <a:endParaRPr lang="fr-FR" sz="6400" b="1" dirty="0">
              <a:solidFill>
                <a:srgbClr val="00B050"/>
              </a:solidFill>
              <a:latin typeface="Helvetica" charset="0"/>
              <a:ea typeface="Helvetica" charset="0"/>
              <a:cs typeface="Helvetica" charset="0"/>
            </a:endParaRPr>
          </a:p>
          <a:p>
            <a:pPr eaLnBrk="1" hangingPunct="1"/>
            <a:endParaRPr lang="fr-FR" sz="2400" dirty="0">
              <a:latin typeface="Century Schoolbook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1518" y="833134"/>
            <a:ext cx="2522482" cy="6024866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283779" y="23648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12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4346661" y="833134"/>
            <a:ext cx="444200" cy="365125"/>
          </a:xfrm>
        </p:spPr>
        <p:txBody>
          <a:bodyPr/>
          <a:lstStyle/>
          <a:p>
            <a:fld id="{64265AEA-AA3F-8D4C-B961-E999D88D4686}" type="slidenum">
              <a:rPr lang="fr-FR" smtClean="0"/>
              <a:t>3</a:t>
            </a:fld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32942"/>
            <a:ext cx="1912676" cy="800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4483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9713" y="1470025"/>
            <a:ext cx="8632825" cy="437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8133" name="Text Box 5"/>
          <p:cNvSpPr txBox="1">
            <a:spLocks noChangeArrowheads="1"/>
          </p:cNvSpPr>
          <p:nvPr/>
        </p:nvSpPr>
        <p:spPr bwMode="auto">
          <a:xfrm>
            <a:off x="6715125" y="3197225"/>
            <a:ext cx="1612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>
                <a:solidFill>
                  <a:schemeClr val="accent2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VEILLE</a:t>
            </a:r>
          </a:p>
        </p:txBody>
      </p:sp>
      <p:sp>
        <p:nvSpPr>
          <p:cNvPr id="48135" name="Text Box 7"/>
          <p:cNvSpPr txBox="1">
            <a:spLocks noGrp="1" noChangeArrowheads="1"/>
          </p:cNvSpPr>
          <p:nvPr>
            <p:ph type="ctrTitle"/>
          </p:nvPr>
        </p:nvSpPr>
        <p:spPr>
          <a:xfrm>
            <a:off x="1196975" y="5411788"/>
            <a:ext cx="2917825" cy="876300"/>
          </a:xfrm>
          <a:noFill/>
          <a:ln/>
        </p:spPr>
        <p:txBody>
          <a:bodyPr/>
          <a:lstStyle/>
          <a:p>
            <a:pPr algn="l" eaLnBrk="1" hangingPunct="1">
              <a:spcBef>
                <a:spcPct val="50000"/>
              </a:spcBef>
            </a:pPr>
            <a:r>
              <a:rPr lang="fr-FR" sz="2000">
                <a:solidFill>
                  <a:schemeClr val="accent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pitchFamily="84" charset="0"/>
              </a:rPr>
              <a:t>EXPERIMENTATION</a:t>
            </a:r>
            <a:endParaRPr lang="fr-FR" sz="2400">
              <a:solidFill>
                <a:schemeClr val="tx1"/>
              </a:solidFill>
              <a:latin typeface="Arial" pitchFamily="84" charset="0"/>
            </a:endParaRPr>
          </a:p>
        </p:txBody>
      </p:sp>
      <p:sp>
        <p:nvSpPr>
          <p:cNvPr id="48136" name="Text Box 8"/>
          <p:cNvSpPr txBox="1">
            <a:spLocks noChangeArrowheads="1"/>
          </p:cNvSpPr>
          <p:nvPr/>
        </p:nvSpPr>
        <p:spPr bwMode="auto">
          <a:xfrm>
            <a:off x="563563" y="2957513"/>
            <a:ext cx="2917825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defTabSz="914400">
              <a:spcBef>
                <a:spcPct val="50000"/>
              </a:spcBef>
            </a:pPr>
            <a:r>
              <a:rPr lang="fr-FR" sz="2000">
                <a:solidFill>
                  <a:schemeClr val="accent2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CAPITALISATION</a:t>
            </a:r>
            <a:endParaRPr lang="fr-FR"/>
          </a:p>
        </p:txBody>
      </p:sp>
      <p:sp>
        <p:nvSpPr>
          <p:cNvPr id="48137" name="Text Box 9"/>
          <p:cNvSpPr txBox="1">
            <a:spLocks noChangeArrowheads="1"/>
          </p:cNvSpPr>
          <p:nvPr/>
        </p:nvSpPr>
        <p:spPr bwMode="auto">
          <a:xfrm>
            <a:off x="992188" y="1712913"/>
            <a:ext cx="216535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defTabSz="914400">
              <a:spcBef>
                <a:spcPct val="50000"/>
              </a:spcBef>
            </a:pPr>
            <a:r>
              <a:rPr lang="fr-FR" sz="2000">
                <a:solidFill>
                  <a:schemeClr val="accent2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TRANSFERT</a:t>
            </a:r>
            <a:endParaRPr lang="fr-FR"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sp>
        <p:nvSpPr>
          <p:cNvPr id="48138" name="Text Box 10"/>
          <p:cNvSpPr txBox="1">
            <a:spLocks noChangeArrowheads="1"/>
          </p:cNvSpPr>
          <p:nvPr/>
        </p:nvSpPr>
        <p:spPr bwMode="auto">
          <a:xfrm>
            <a:off x="1912677" y="290157"/>
            <a:ext cx="813021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000" dirty="0" smtClean="0"/>
              <a:t>Associer EXPERIMENTATIONS et </a:t>
            </a:r>
            <a:r>
              <a:rPr lang="fr-FR" sz="2000" dirty="0" smtClean="0"/>
              <a:t>TRANSFERTS   </a:t>
            </a:r>
            <a:r>
              <a:rPr lang="fr-FR" sz="2000" dirty="0" smtClean="0"/>
              <a:t>au cours du PLAN </a:t>
            </a:r>
            <a:endParaRPr lang="fr-FR" sz="2000" dirty="0"/>
          </a:p>
        </p:txBody>
      </p:sp>
      <p:sp>
        <p:nvSpPr>
          <p:cNvPr id="48139" name="AutoShape 11"/>
          <p:cNvSpPr>
            <a:spLocks noChangeArrowheads="1"/>
          </p:cNvSpPr>
          <p:nvPr/>
        </p:nvSpPr>
        <p:spPr bwMode="auto">
          <a:xfrm>
            <a:off x="7108825" y="741363"/>
            <a:ext cx="2035175" cy="6116637"/>
          </a:xfrm>
          <a:prstGeom prst="curvedLeftArrow">
            <a:avLst>
              <a:gd name="adj1" fmla="val 61556"/>
              <a:gd name="adj2" fmla="val 120218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32942"/>
            <a:ext cx="1912676" cy="800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841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65AEA-AA3F-8D4C-B961-E999D88D4686}" type="slidenum">
              <a:rPr lang="fr-FR" smtClean="0"/>
              <a:t>5</a:t>
            </a:fld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4"/>
          </p:nvPr>
        </p:nvSpPr>
        <p:spPr>
          <a:xfrm>
            <a:off x="628628" y="1431764"/>
            <a:ext cx="8291965" cy="4538369"/>
          </a:xfrm>
        </p:spPr>
        <p:txBody>
          <a:bodyPr>
            <a:noAutofit/>
          </a:bodyPr>
          <a:lstStyle/>
          <a:p>
            <a:r>
              <a:rPr lang="fr-FR" sz="2800" dirty="0" smtClean="0"/>
              <a:t>Exploitation du </a:t>
            </a:r>
            <a:r>
              <a:rPr lang="fr-FR" sz="2800" b="1" dirty="0" smtClean="0">
                <a:solidFill>
                  <a:srgbClr val="312B6B"/>
                </a:solidFill>
              </a:rPr>
              <a:t>baromètre sectorie</a:t>
            </a:r>
            <a:r>
              <a:rPr lang="fr-FR" sz="2800" dirty="0" smtClean="0"/>
              <a:t>l ( cas des S.A.P.,…)</a:t>
            </a:r>
          </a:p>
          <a:p>
            <a:endParaRPr lang="fr-FR" sz="2800" dirty="0"/>
          </a:p>
          <a:p>
            <a:r>
              <a:rPr lang="fr-FR" sz="2800" dirty="0"/>
              <a:t>Cluster </a:t>
            </a:r>
            <a:r>
              <a:rPr lang="fr-FR" sz="2800" dirty="0">
                <a:solidFill>
                  <a:srgbClr val="312B6B"/>
                </a:solidFill>
              </a:rPr>
              <a:t>A.D.S</a:t>
            </a:r>
            <a:r>
              <a:rPr lang="fr-FR" sz="2800" dirty="0"/>
              <a:t>.( Analyse des données sociales en lien avec les actions RH-TPE_PME</a:t>
            </a:r>
            <a:r>
              <a:rPr lang="fr-FR" sz="2800" dirty="0" smtClean="0"/>
              <a:t>)</a:t>
            </a:r>
          </a:p>
          <a:p>
            <a:pPr marL="0" indent="0">
              <a:buNone/>
            </a:pPr>
            <a:endParaRPr lang="fr-FR" sz="2800" dirty="0"/>
          </a:p>
          <a:p>
            <a:r>
              <a:rPr lang="fr-FR" sz="2800" dirty="0" smtClean="0"/>
              <a:t>Cluster </a:t>
            </a:r>
            <a:r>
              <a:rPr lang="fr-FR" sz="2800" dirty="0" smtClean="0">
                <a:solidFill>
                  <a:srgbClr val="312B6B"/>
                </a:solidFill>
              </a:rPr>
              <a:t>Usure professionnelle </a:t>
            </a:r>
          </a:p>
          <a:p>
            <a:pPr marL="0" indent="0">
              <a:buNone/>
            </a:pPr>
            <a:endParaRPr lang="fr-FR" sz="2800" dirty="0"/>
          </a:p>
          <a:p>
            <a:r>
              <a:rPr lang="fr-FR" sz="2800" dirty="0" smtClean="0"/>
              <a:t>Cluster </a:t>
            </a:r>
            <a:r>
              <a:rPr lang="fr-FR" sz="2800" dirty="0" smtClean="0">
                <a:solidFill>
                  <a:srgbClr val="312B6B"/>
                </a:solidFill>
              </a:rPr>
              <a:t>QVT </a:t>
            </a:r>
            <a:endParaRPr lang="fr-FR" sz="2800" dirty="0">
              <a:solidFill>
                <a:srgbClr val="312B6B"/>
              </a:solidFill>
            </a:endParaRP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1708867" y="86440"/>
            <a:ext cx="7670299" cy="735034"/>
          </a:xfrm>
        </p:spPr>
        <p:txBody>
          <a:bodyPr>
            <a:normAutofit fontScale="90000"/>
          </a:bodyPr>
          <a:lstStyle/>
          <a:p>
            <a:r>
              <a:rPr lang="fr-FR" dirty="0" smtClean="0">
                <a:solidFill>
                  <a:srgbClr val="312B6B"/>
                </a:solidFill>
              </a:rPr>
              <a:t>Un plan d’actions à déployer dans le cadre du plan </a:t>
            </a:r>
            <a:br>
              <a:rPr lang="fr-FR" dirty="0" smtClean="0">
                <a:solidFill>
                  <a:srgbClr val="312B6B"/>
                </a:solidFill>
              </a:rPr>
            </a:br>
            <a:r>
              <a:rPr lang="fr-FR" dirty="0" smtClean="0">
                <a:solidFill>
                  <a:srgbClr val="312B6B"/>
                </a:solidFill>
              </a:rPr>
              <a:t>PRST3 en lien avec les partenaires et acteurs </a:t>
            </a:r>
            <a:endParaRPr lang="fr-FR" dirty="0">
              <a:solidFill>
                <a:srgbClr val="312B6B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32942"/>
            <a:ext cx="1912676" cy="800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5105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59429" y="83115"/>
            <a:ext cx="8024648" cy="522700"/>
          </a:xfrm>
        </p:spPr>
        <p:txBody>
          <a:bodyPr>
            <a:normAutofit fontScale="90000"/>
          </a:bodyPr>
          <a:lstStyle/>
          <a:p>
            <a:r>
              <a:rPr lang="fr-FR" sz="3600" b="1" dirty="0" smtClean="0">
                <a:solidFill>
                  <a:srgbClr val="312B6B"/>
                </a:solidFill>
              </a:rPr>
              <a:t>Objectif et Enjeux pour les TPE-PME </a:t>
            </a:r>
            <a:r>
              <a:rPr lang="fr-FR" sz="2400" b="1" dirty="0" smtClean="0">
                <a:solidFill>
                  <a:srgbClr val="312B6B"/>
                </a:solidFill>
              </a:rPr>
              <a:t/>
            </a:r>
            <a:br>
              <a:rPr lang="fr-FR" sz="2400" b="1" dirty="0" smtClean="0">
                <a:solidFill>
                  <a:srgbClr val="312B6B"/>
                </a:solidFill>
              </a:rPr>
            </a:br>
            <a:endParaRPr lang="fr-FR" sz="2400" dirty="0">
              <a:solidFill>
                <a:srgbClr val="312B6B"/>
              </a:solidFill>
            </a:endParaRPr>
          </a:p>
        </p:txBody>
      </p:sp>
      <p:sp>
        <p:nvSpPr>
          <p:cNvPr id="16387" name="Espace réservé du contenu 2"/>
          <p:cNvSpPr>
            <a:spLocks noGrp="1"/>
          </p:cNvSpPr>
          <p:nvPr>
            <p:ph idx="1"/>
          </p:nvPr>
        </p:nvSpPr>
        <p:spPr>
          <a:xfrm>
            <a:off x="480677" y="871857"/>
            <a:ext cx="8620368" cy="5603946"/>
          </a:xfrm>
        </p:spPr>
        <p:txBody>
          <a:bodyPr>
            <a:normAutofit fontScale="40000" lnSpcReduction="20000"/>
          </a:bodyPr>
          <a:lstStyle/>
          <a:p>
            <a:pPr marL="274320" lvl="1" indent="-274320" algn="just">
              <a:spcBef>
                <a:spcPts val="600"/>
              </a:spcBef>
              <a:buClr>
                <a:srgbClr val="727CA3"/>
              </a:buClr>
              <a:buSzPct val="76000"/>
              <a:buFont typeface="Wingdings 3"/>
              <a:buChar char=""/>
            </a:pPr>
            <a:r>
              <a:rPr lang="fr-FR" sz="4000" b="1" dirty="0" smtClean="0">
                <a:latin typeface="Helvetica" charset="0"/>
                <a:ea typeface="Helvetica" charset="0"/>
                <a:cs typeface="Helvetica" charset="0"/>
              </a:rPr>
              <a:t>OBJECTIFS </a:t>
            </a:r>
          </a:p>
          <a:p>
            <a:pPr marL="274320" lvl="1" indent="-274320" algn="just">
              <a:spcBef>
                <a:spcPts val="600"/>
              </a:spcBef>
              <a:buClr>
                <a:srgbClr val="727CA3"/>
              </a:buClr>
              <a:buSzPct val="76000"/>
              <a:buFont typeface="Wingdings 3"/>
              <a:buChar char=""/>
            </a:pPr>
            <a:endParaRPr lang="fr-FR" sz="4000" b="1" dirty="0">
              <a:latin typeface="Helvetica" charset="0"/>
              <a:ea typeface="Helvetica" charset="0"/>
              <a:cs typeface="Helvetica" charset="0"/>
            </a:endParaRPr>
          </a:p>
          <a:p>
            <a:pPr marL="731520" lvl="2" indent="-274320" algn="just">
              <a:spcBef>
                <a:spcPts val="600"/>
              </a:spcBef>
              <a:buClr>
                <a:srgbClr val="727CA3"/>
              </a:buClr>
              <a:buSzPct val="76000"/>
              <a:buFont typeface="Wingdings 3"/>
              <a:buChar char=""/>
            </a:pPr>
            <a:r>
              <a:rPr lang="fr-FR" sz="4500" dirty="0">
                <a:solidFill>
                  <a:srgbClr val="002060"/>
                </a:solidFill>
                <a:latin typeface="Helvetica" charset="0"/>
                <a:ea typeface="Helvetica" charset="0"/>
                <a:cs typeface="Helvetica" charset="0"/>
              </a:rPr>
              <a:t>Expérimenter une démarche QVT </a:t>
            </a:r>
            <a:r>
              <a:rPr lang="fr-FR" sz="4500" dirty="0" smtClean="0">
                <a:solidFill>
                  <a:srgbClr val="002060"/>
                </a:solidFill>
                <a:latin typeface="Helvetica" charset="0"/>
                <a:ea typeface="Helvetica" charset="0"/>
                <a:cs typeface="Helvetica" charset="0"/>
              </a:rPr>
              <a:t>auprès de  </a:t>
            </a:r>
            <a:r>
              <a:rPr lang="fr-FR" sz="4500" dirty="0">
                <a:solidFill>
                  <a:srgbClr val="002060"/>
                </a:solidFill>
                <a:latin typeface="Helvetica" charset="0"/>
                <a:ea typeface="Helvetica" charset="0"/>
                <a:cs typeface="Helvetica" charset="0"/>
              </a:rPr>
              <a:t>6/8 entreprises en Ile de </a:t>
            </a:r>
            <a:r>
              <a:rPr lang="fr-FR" sz="4500" dirty="0" smtClean="0">
                <a:solidFill>
                  <a:srgbClr val="002060"/>
                </a:solidFill>
                <a:latin typeface="Helvetica" charset="0"/>
                <a:ea typeface="Helvetica" charset="0"/>
                <a:cs typeface="Helvetica" charset="0"/>
              </a:rPr>
              <a:t>France</a:t>
            </a:r>
            <a:endParaRPr lang="fr-FR" sz="4500" dirty="0">
              <a:solidFill>
                <a:srgbClr val="002060"/>
              </a:solidFill>
              <a:latin typeface="Helvetica" charset="0"/>
              <a:ea typeface="Helvetica" charset="0"/>
              <a:cs typeface="Helvetica" charset="0"/>
            </a:endParaRPr>
          </a:p>
          <a:p>
            <a:pPr marL="731520" lvl="2" indent="-274320" algn="just">
              <a:spcBef>
                <a:spcPts val="600"/>
              </a:spcBef>
              <a:buClr>
                <a:srgbClr val="727CA3"/>
              </a:buClr>
              <a:buSzPct val="76000"/>
              <a:buFont typeface="Wingdings 3"/>
              <a:buChar char=""/>
            </a:pPr>
            <a:r>
              <a:rPr lang="fr-FR" sz="4500" dirty="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rPr>
              <a:t>Capitaliser, valoriser les résultats </a:t>
            </a:r>
          </a:p>
          <a:p>
            <a:pPr marL="731520" lvl="2" indent="-274320" algn="just">
              <a:spcBef>
                <a:spcPts val="600"/>
              </a:spcBef>
              <a:buClr>
                <a:srgbClr val="727CA3"/>
              </a:buClr>
              <a:buSzPct val="76000"/>
              <a:buFont typeface="Wingdings 3"/>
              <a:buChar char=""/>
            </a:pPr>
            <a:r>
              <a:rPr lang="fr-FR" sz="4500" dirty="0" smtClean="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rPr>
              <a:t>Déployer les </a:t>
            </a:r>
            <a:r>
              <a:rPr lang="fr-FR" sz="4500" dirty="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rPr>
              <a:t>résultats auprès de : </a:t>
            </a:r>
            <a:r>
              <a:rPr lang="fr-FR" sz="4500" dirty="0" smtClean="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rPr>
              <a:t>Entreprises, Branches</a:t>
            </a:r>
            <a:r>
              <a:rPr lang="fr-FR" sz="4500" dirty="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rPr>
              <a:t>, partenaires sociaux, Services de Santé au Travail</a:t>
            </a:r>
            <a:r>
              <a:rPr lang="is-IS" sz="4500" dirty="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rPr>
              <a:t>…</a:t>
            </a:r>
            <a:r>
              <a:rPr lang="fr-FR" sz="4500" dirty="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</a:p>
          <a:p>
            <a:pPr marL="731520" lvl="2" indent="-274320" algn="just">
              <a:spcBef>
                <a:spcPts val="600"/>
              </a:spcBef>
              <a:buClr>
                <a:srgbClr val="727CA3"/>
              </a:buClr>
              <a:buSzPct val="76000"/>
              <a:buFont typeface="Wingdings 3"/>
              <a:buChar char=""/>
            </a:pPr>
            <a:r>
              <a:rPr lang="fr-FR" sz="4500" dirty="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rPr>
              <a:t>Répondre aux attentes du </a:t>
            </a:r>
            <a:r>
              <a:rPr lang="fr-FR" sz="4500" dirty="0" smtClean="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rPr>
              <a:t>PRST3</a:t>
            </a:r>
          </a:p>
          <a:p>
            <a:pPr marL="731520" lvl="2" indent="-274320" algn="just">
              <a:spcBef>
                <a:spcPts val="600"/>
              </a:spcBef>
              <a:buClr>
                <a:srgbClr val="727CA3"/>
              </a:buClr>
              <a:buSzPct val="76000"/>
              <a:buFont typeface="Wingdings 3"/>
              <a:buChar char=""/>
            </a:pPr>
            <a:endParaRPr lang="fr-FR" dirty="0" smtClean="0">
              <a:solidFill>
                <a:schemeClr val="tx2"/>
              </a:solidFill>
              <a:latin typeface="Helvetica" charset="0"/>
              <a:ea typeface="Helvetica" charset="0"/>
              <a:cs typeface="Helvetica" charset="0"/>
            </a:endParaRPr>
          </a:p>
          <a:p>
            <a:pPr marL="731520" lvl="2" indent="-274320" algn="just">
              <a:spcBef>
                <a:spcPts val="600"/>
              </a:spcBef>
              <a:buClr>
                <a:srgbClr val="727CA3"/>
              </a:buClr>
              <a:buSzPct val="76000"/>
              <a:buFont typeface="Wingdings 3"/>
              <a:buChar char=""/>
            </a:pPr>
            <a:endParaRPr lang="fr-FR" dirty="0">
              <a:solidFill>
                <a:schemeClr val="tx2"/>
              </a:solidFill>
              <a:latin typeface="Helvetica" charset="0"/>
              <a:ea typeface="Helvetica" charset="0"/>
              <a:cs typeface="Helvetica" charset="0"/>
            </a:endParaRPr>
          </a:p>
          <a:p>
            <a:pPr marL="274320" lvl="1" indent="-274320" algn="just">
              <a:spcBef>
                <a:spcPts val="600"/>
              </a:spcBef>
              <a:buClr>
                <a:srgbClr val="727CA3"/>
              </a:buClr>
              <a:buSzPct val="76000"/>
              <a:buFont typeface="Wingdings 3"/>
              <a:buChar char=""/>
            </a:pPr>
            <a:r>
              <a:rPr lang="fr-FR" sz="3400" b="1" dirty="0" smtClean="0">
                <a:latin typeface="Helvetica" charset="0"/>
                <a:ea typeface="Helvetica" charset="0"/>
                <a:cs typeface="Helvetica" charset="0"/>
              </a:rPr>
              <a:t>ENJEUX </a:t>
            </a:r>
            <a:r>
              <a:rPr lang="fr-FR" sz="3400" b="1" dirty="0">
                <a:latin typeface="Helvetica" charset="0"/>
                <a:ea typeface="Helvetica" charset="0"/>
                <a:cs typeface="Helvetica" charset="0"/>
              </a:rPr>
              <a:t>POUR LES </a:t>
            </a:r>
            <a:r>
              <a:rPr lang="fr-FR" sz="3400" b="1" dirty="0" smtClean="0">
                <a:latin typeface="Helvetica" charset="0"/>
                <a:ea typeface="Helvetica" charset="0"/>
                <a:cs typeface="Helvetica" charset="0"/>
              </a:rPr>
              <a:t>PME</a:t>
            </a:r>
          </a:p>
          <a:p>
            <a:pPr marL="274320" lvl="1" indent="-274320" algn="just">
              <a:spcBef>
                <a:spcPts val="600"/>
              </a:spcBef>
              <a:buClr>
                <a:srgbClr val="727CA3"/>
              </a:buClr>
              <a:buSzPct val="76000"/>
              <a:buFont typeface="Wingdings 3"/>
              <a:buChar char=""/>
            </a:pPr>
            <a:endParaRPr lang="fr-FR" sz="2900" b="1" dirty="0">
              <a:latin typeface="Helvetica" charset="0"/>
              <a:ea typeface="Helvetica" charset="0"/>
              <a:cs typeface="Helvetica" charset="0"/>
            </a:endParaRPr>
          </a:p>
          <a:p>
            <a:pPr marL="274320" lvl="1" indent="-274320" algn="just">
              <a:spcBef>
                <a:spcPts val="600"/>
              </a:spcBef>
              <a:buClr>
                <a:srgbClr val="727CA3"/>
              </a:buClr>
              <a:buSzPct val="76000"/>
              <a:buFont typeface="Wingdings 3"/>
              <a:buChar char=""/>
            </a:pPr>
            <a:endParaRPr lang="fr-FR" sz="900" dirty="0" smtClean="0">
              <a:latin typeface="Helvetica" charset="0"/>
              <a:ea typeface="Helvetica" charset="0"/>
              <a:cs typeface="Helvetica" charset="0"/>
            </a:endParaRPr>
          </a:p>
          <a:p>
            <a:r>
              <a:rPr lang="fr-FR" sz="4300" dirty="0" smtClean="0">
                <a:solidFill>
                  <a:srgbClr val="312B6B"/>
                </a:solidFill>
                <a:latin typeface="Helvetica" charset="0"/>
                <a:ea typeface="Helvetica" charset="0"/>
                <a:cs typeface="Helvetica" charset="0"/>
              </a:rPr>
              <a:t>La </a:t>
            </a:r>
            <a:r>
              <a:rPr lang="fr-FR" sz="4300" dirty="0">
                <a:solidFill>
                  <a:srgbClr val="312B6B"/>
                </a:solidFill>
                <a:latin typeface="Helvetica" charset="0"/>
                <a:ea typeface="Helvetica" charset="0"/>
                <a:cs typeface="Helvetica" charset="0"/>
              </a:rPr>
              <a:t>démarche QVT vise à  les aider à </a:t>
            </a:r>
            <a:r>
              <a:rPr lang="fr-FR" sz="4300" dirty="0" smtClean="0">
                <a:solidFill>
                  <a:srgbClr val="312B6B"/>
                </a:solidFill>
                <a:latin typeface="Helvetica" charset="0"/>
                <a:ea typeface="Helvetica" charset="0"/>
                <a:cs typeface="Helvetica" charset="0"/>
              </a:rPr>
              <a:t>s’’engager de façon paritaire dans </a:t>
            </a:r>
            <a:r>
              <a:rPr lang="fr-FR" sz="4300" b="1" dirty="0">
                <a:solidFill>
                  <a:srgbClr val="312B6B"/>
                </a:solidFill>
                <a:latin typeface="Helvetica" charset="0"/>
                <a:ea typeface="Helvetica" charset="0"/>
                <a:cs typeface="Helvetica" charset="0"/>
              </a:rPr>
              <a:t>un processus dynamique, </a:t>
            </a:r>
            <a:r>
              <a:rPr lang="fr-FR" sz="4300" b="1" dirty="0" smtClean="0">
                <a:solidFill>
                  <a:srgbClr val="312B6B"/>
                </a:solidFill>
                <a:latin typeface="Helvetica" charset="0"/>
                <a:ea typeface="Helvetica" charset="0"/>
                <a:cs typeface="Helvetica" charset="0"/>
              </a:rPr>
              <a:t>afin de :</a:t>
            </a:r>
            <a:endParaRPr lang="fr-FR" sz="4300" dirty="0" smtClean="0">
              <a:solidFill>
                <a:srgbClr val="312B6B"/>
              </a:solidFill>
              <a:latin typeface="Helvetica" charset="0"/>
              <a:ea typeface="Helvetica" charset="0"/>
              <a:cs typeface="Helvetica" charset="0"/>
            </a:endParaRPr>
          </a:p>
          <a:p>
            <a:endParaRPr lang="fr-FR" sz="4300" dirty="0">
              <a:solidFill>
                <a:srgbClr val="312B6B"/>
              </a:solidFill>
              <a:latin typeface="Helvetica" charset="0"/>
              <a:ea typeface="Helvetica" charset="0"/>
              <a:cs typeface="Helvetica" charset="0"/>
            </a:endParaRPr>
          </a:p>
          <a:p>
            <a:pPr lvl="1">
              <a:buFontTx/>
              <a:buChar char="-"/>
            </a:pPr>
            <a:r>
              <a:rPr lang="fr-FR" sz="4300" dirty="0" smtClean="0">
                <a:solidFill>
                  <a:srgbClr val="312B6B"/>
                </a:solidFill>
                <a:latin typeface="Helvetica" charset="0"/>
                <a:ea typeface="Helvetica" charset="0"/>
                <a:cs typeface="Helvetica" charset="0"/>
              </a:rPr>
              <a:t>favoriser </a:t>
            </a:r>
            <a:r>
              <a:rPr lang="fr-FR" sz="4300" dirty="0">
                <a:solidFill>
                  <a:srgbClr val="312B6B"/>
                </a:solidFill>
                <a:latin typeface="Helvetica" charset="0"/>
                <a:ea typeface="Helvetica" charset="0"/>
                <a:cs typeface="Helvetica" charset="0"/>
              </a:rPr>
              <a:t>la construction d’</a:t>
            </a:r>
            <a:r>
              <a:rPr lang="fr-FR" sz="4300" b="1" dirty="0">
                <a:solidFill>
                  <a:srgbClr val="312B6B"/>
                </a:solidFill>
                <a:latin typeface="Helvetica" charset="0"/>
                <a:ea typeface="Helvetica" charset="0"/>
                <a:cs typeface="Helvetica" charset="0"/>
              </a:rPr>
              <a:t>actions au service de la performance et de l’amélioration des conditions de travail </a:t>
            </a:r>
          </a:p>
          <a:p>
            <a:pPr lvl="1">
              <a:buFontTx/>
              <a:buChar char="-"/>
            </a:pPr>
            <a:r>
              <a:rPr lang="fr-FR" sz="4300" dirty="0" smtClean="0">
                <a:solidFill>
                  <a:srgbClr val="312B6B"/>
                </a:solidFill>
                <a:latin typeface="Helvetica" charset="0"/>
                <a:ea typeface="Helvetica" charset="0"/>
                <a:cs typeface="Helvetica" charset="0"/>
              </a:rPr>
              <a:t>interroger </a:t>
            </a:r>
            <a:r>
              <a:rPr lang="fr-FR" sz="4300" dirty="0">
                <a:solidFill>
                  <a:srgbClr val="312B6B"/>
                </a:solidFill>
                <a:latin typeface="Helvetica" charset="0"/>
                <a:ea typeface="Helvetica" charset="0"/>
                <a:cs typeface="Helvetica" charset="0"/>
              </a:rPr>
              <a:t>leurs modes d</a:t>
            </a:r>
            <a:r>
              <a:rPr lang="fr-FR" sz="4300" b="1" dirty="0">
                <a:solidFill>
                  <a:srgbClr val="312B6B"/>
                </a:solidFill>
                <a:latin typeface="Helvetica" charset="0"/>
                <a:ea typeface="Helvetica" charset="0"/>
                <a:cs typeface="Helvetica" charset="0"/>
              </a:rPr>
              <a:t>’organisation</a:t>
            </a:r>
            <a:r>
              <a:rPr lang="fr-FR" sz="4300" dirty="0">
                <a:solidFill>
                  <a:srgbClr val="312B6B"/>
                </a:solidFill>
                <a:latin typeface="Helvetica" charset="0"/>
                <a:ea typeface="Helvetica" charset="0"/>
                <a:cs typeface="Helvetica" charset="0"/>
              </a:rPr>
              <a:t> et la </a:t>
            </a:r>
            <a:r>
              <a:rPr lang="fr-FR" sz="4300" b="1" dirty="0">
                <a:solidFill>
                  <a:srgbClr val="312B6B"/>
                </a:solidFill>
                <a:latin typeface="Helvetica" charset="0"/>
                <a:ea typeface="Helvetica" charset="0"/>
                <a:cs typeface="Helvetica" charset="0"/>
              </a:rPr>
              <a:t>capacité des acteurs à débattre</a:t>
            </a:r>
            <a:r>
              <a:rPr lang="fr-FR" sz="4300" dirty="0">
                <a:solidFill>
                  <a:srgbClr val="312B6B"/>
                </a:solidFill>
                <a:latin typeface="Helvetica" charset="0"/>
                <a:ea typeface="Helvetica" charset="0"/>
                <a:cs typeface="Helvetica" charset="0"/>
              </a:rPr>
              <a:t> de leurs situations de </a:t>
            </a:r>
            <a:r>
              <a:rPr lang="fr-FR" sz="4300" dirty="0" smtClean="0">
                <a:solidFill>
                  <a:srgbClr val="312B6B"/>
                </a:solidFill>
                <a:latin typeface="Helvetica" charset="0"/>
                <a:ea typeface="Helvetica" charset="0"/>
                <a:cs typeface="Helvetica" charset="0"/>
              </a:rPr>
              <a:t>travail </a:t>
            </a:r>
            <a:endParaRPr lang="fr-FR" sz="4300" dirty="0">
              <a:solidFill>
                <a:srgbClr val="312B6B"/>
              </a:solidFill>
              <a:latin typeface="Helvetica" charset="0"/>
              <a:ea typeface="Helvetica" charset="0"/>
              <a:cs typeface="Helvetica" charset="0"/>
            </a:endParaRPr>
          </a:p>
          <a:p>
            <a:pPr lvl="1">
              <a:buFontTx/>
              <a:buChar char="-"/>
            </a:pPr>
            <a:r>
              <a:rPr lang="fr-FR" sz="4300" dirty="0">
                <a:solidFill>
                  <a:srgbClr val="312B6B"/>
                </a:solidFill>
                <a:latin typeface="Helvetica" charset="0"/>
                <a:ea typeface="Helvetica" charset="0"/>
                <a:cs typeface="Helvetica" charset="0"/>
              </a:rPr>
              <a:t>d</a:t>
            </a:r>
            <a:r>
              <a:rPr lang="fr-FR" sz="4300" dirty="0" smtClean="0">
                <a:solidFill>
                  <a:srgbClr val="312B6B"/>
                </a:solidFill>
                <a:latin typeface="Helvetica" charset="0"/>
                <a:ea typeface="Helvetica" charset="0"/>
                <a:cs typeface="Helvetica" charset="0"/>
              </a:rPr>
              <a:t>éfinir des </a:t>
            </a:r>
            <a:r>
              <a:rPr lang="fr-FR" sz="4300" b="1" dirty="0" smtClean="0">
                <a:solidFill>
                  <a:srgbClr val="312B6B"/>
                </a:solidFill>
                <a:latin typeface="Helvetica" charset="0"/>
                <a:ea typeface="Helvetica" charset="0"/>
                <a:cs typeface="Helvetica" charset="0"/>
              </a:rPr>
              <a:t>chantiers </a:t>
            </a:r>
            <a:r>
              <a:rPr lang="fr-FR" sz="4300" dirty="0" smtClean="0">
                <a:solidFill>
                  <a:srgbClr val="312B6B"/>
                </a:solidFill>
                <a:latin typeface="Helvetica" charset="0"/>
                <a:ea typeface="Helvetica" charset="0"/>
                <a:cs typeface="Helvetica" charset="0"/>
              </a:rPr>
              <a:t> et les mettre en ouvre</a:t>
            </a:r>
            <a:endParaRPr lang="fr-FR" sz="4300" dirty="0">
              <a:solidFill>
                <a:srgbClr val="312B6B"/>
              </a:solidFill>
              <a:latin typeface="Helvetica" charset="0"/>
              <a:ea typeface="Helvetica" charset="0"/>
              <a:cs typeface="Helvetica" charset="0"/>
            </a:endParaRPr>
          </a:p>
          <a:p>
            <a:pPr lvl="1">
              <a:buFontTx/>
              <a:buChar char="-"/>
            </a:pPr>
            <a:r>
              <a:rPr lang="fr-FR" sz="4300" dirty="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rPr>
              <a:t>a</a:t>
            </a:r>
            <a:r>
              <a:rPr lang="fr-FR" sz="4300" dirty="0" smtClean="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rPr>
              <a:t>boutir à une </a:t>
            </a:r>
            <a:r>
              <a:rPr lang="fr-FR" sz="4300" b="1" dirty="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rPr>
              <a:t>charte d’engagement réciproque</a:t>
            </a:r>
            <a:endParaRPr lang="fr-FR" sz="4300" b="1" dirty="0">
              <a:solidFill>
                <a:srgbClr val="312B6B"/>
              </a:solidFill>
              <a:latin typeface="Helvetica" charset="0"/>
              <a:ea typeface="Helvetica" charset="0"/>
              <a:cs typeface="Helvetica" charset="0"/>
            </a:endParaRPr>
          </a:p>
          <a:p>
            <a:pPr eaLnBrk="1" hangingPunct="1"/>
            <a:endParaRPr lang="fr-FR" sz="2400" dirty="0">
              <a:latin typeface="Century Schoolbook" charset="0"/>
            </a:endParaRP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9DD98-E04C-4B4E-A311-467D30975B35}" type="slidenum">
              <a:rPr lang="fr-FR" smtClean="0"/>
              <a:pPr/>
              <a:t>6</a:t>
            </a:fld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7843" y="26294"/>
            <a:ext cx="415789" cy="579521"/>
          </a:xfrm>
          <a:prstGeom prst="rect">
            <a:avLst/>
          </a:prstGeom>
        </p:spPr>
      </p:pic>
      <p:pic>
        <p:nvPicPr>
          <p:cNvPr id="1026" name="Picture 2" descr="ésultat de recherche d'images pour &quot;groupe de travail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4423" y="2730859"/>
            <a:ext cx="1761471" cy="1497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8" descr="Logo-Aract-RVB72dpi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04" b="18187"/>
          <a:stretch/>
        </p:blipFill>
        <p:spPr bwMode="auto">
          <a:xfrm>
            <a:off x="0" y="6322901"/>
            <a:ext cx="1117731" cy="5660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9782" y="6409173"/>
            <a:ext cx="1128792" cy="421365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80644" y="6305377"/>
            <a:ext cx="834657" cy="535977"/>
          </a:xfrm>
          <a:prstGeom prst="rect">
            <a:avLst/>
          </a:prstGeom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386443" y="6301479"/>
            <a:ext cx="765944" cy="583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640270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" name="Rectangle 20"/>
          <p:cNvSpPr>
            <a:spLocks noChangeArrowheads="1"/>
          </p:cNvSpPr>
          <p:nvPr/>
        </p:nvSpPr>
        <p:spPr bwMode="auto">
          <a:xfrm>
            <a:off x="7876614" y="1931927"/>
            <a:ext cx="1177657" cy="2718901"/>
          </a:xfrm>
          <a:prstGeom prst="rect">
            <a:avLst/>
          </a:prstGeom>
          <a:ln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t"/>
          <a:lstStyle/>
          <a:p>
            <a:pPr algn="ctr"/>
            <a:endParaRPr lang="fr-FR" sz="1400" b="1" dirty="0" smtClean="0">
              <a:solidFill>
                <a:srgbClr val="FFC000"/>
              </a:solidFill>
            </a:endParaRPr>
          </a:p>
          <a:p>
            <a:pPr algn="ctr"/>
            <a:endParaRPr lang="fr-FR" sz="1400" b="1" dirty="0">
              <a:solidFill>
                <a:srgbClr val="FFC000"/>
              </a:solidFill>
            </a:endParaRPr>
          </a:p>
          <a:p>
            <a:pPr algn="ctr"/>
            <a:endParaRPr lang="fr-FR" sz="1400" b="1" dirty="0" smtClean="0">
              <a:solidFill>
                <a:srgbClr val="FFC000"/>
              </a:solidFill>
            </a:endParaRPr>
          </a:p>
          <a:p>
            <a:pPr algn="ctr"/>
            <a:r>
              <a:rPr lang="fr-FR" sz="1400" b="1" dirty="0" smtClean="0">
                <a:solidFill>
                  <a:schemeClr val="tx2"/>
                </a:solidFill>
              </a:rPr>
              <a:t>Séminaire de Partage des expériences</a:t>
            </a:r>
            <a:endParaRPr lang="fr-FR" sz="1400" b="1" dirty="0">
              <a:solidFill>
                <a:schemeClr val="tx2"/>
              </a:solidFill>
            </a:endParaRPr>
          </a:p>
        </p:txBody>
      </p:sp>
      <p:sp>
        <p:nvSpPr>
          <p:cNvPr id="3077" name="AutoShape 5"/>
          <p:cNvSpPr>
            <a:spLocks noChangeArrowheads="1"/>
          </p:cNvSpPr>
          <p:nvPr/>
        </p:nvSpPr>
        <p:spPr bwMode="gray">
          <a:xfrm>
            <a:off x="0" y="3008028"/>
            <a:ext cx="2496206" cy="872577"/>
          </a:xfrm>
          <a:prstGeom prst="chevron">
            <a:avLst>
              <a:gd name="adj" fmla="val 35367"/>
            </a:avLst>
          </a:prstGeom>
          <a:solidFill>
            <a:srgbClr val="0033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 algn="ctr"/>
            <a:r>
              <a:rPr lang="fr-FR" sz="1200" dirty="0" smtClean="0">
                <a:solidFill>
                  <a:schemeClr val="bg1"/>
                </a:solidFill>
              </a:rPr>
              <a:t> </a:t>
            </a:r>
            <a:r>
              <a:rPr lang="fr-FR" sz="1400" dirty="0" smtClean="0">
                <a:solidFill>
                  <a:schemeClr val="bg1"/>
                </a:solidFill>
              </a:rPr>
              <a:t>juillet 2016 </a:t>
            </a:r>
          </a:p>
          <a:p>
            <a:pPr algn="ctr"/>
            <a:r>
              <a:rPr lang="fr-FR" sz="1400" dirty="0" smtClean="0">
                <a:solidFill>
                  <a:schemeClr val="bg1"/>
                </a:solidFill>
              </a:rPr>
              <a:t>à avril 2017</a:t>
            </a:r>
            <a:endParaRPr lang="fr-FR" sz="1400" dirty="0">
              <a:solidFill>
                <a:schemeClr val="bg1"/>
              </a:solidFill>
            </a:endParaRPr>
          </a:p>
        </p:txBody>
      </p:sp>
      <p:sp>
        <p:nvSpPr>
          <p:cNvPr id="3079" name="AutoShape 7"/>
          <p:cNvSpPr>
            <a:spLocks noChangeArrowheads="1"/>
          </p:cNvSpPr>
          <p:nvPr/>
        </p:nvSpPr>
        <p:spPr bwMode="gray">
          <a:xfrm>
            <a:off x="2510724" y="3012516"/>
            <a:ext cx="1239094" cy="805943"/>
          </a:xfrm>
          <a:prstGeom prst="chevron">
            <a:avLst>
              <a:gd name="adj" fmla="val 35432"/>
            </a:avLst>
          </a:prstGeom>
          <a:solidFill>
            <a:srgbClr val="0033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 algn="ctr"/>
            <a:r>
              <a:rPr lang="fr-FR" sz="1600" dirty="0" smtClean="0">
                <a:solidFill>
                  <a:schemeClr val="bg1"/>
                </a:solidFill>
              </a:rPr>
              <a:t>Juin 2017</a:t>
            </a:r>
            <a:endParaRPr lang="fr-FR" sz="1600" dirty="0">
              <a:solidFill>
                <a:schemeClr val="bg1"/>
              </a:solidFill>
            </a:endParaRPr>
          </a:p>
        </p:txBody>
      </p:sp>
      <p:sp>
        <p:nvSpPr>
          <p:cNvPr id="3080" name="AutoShape 8"/>
          <p:cNvSpPr>
            <a:spLocks noChangeArrowheads="1"/>
          </p:cNvSpPr>
          <p:nvPr/>
        </p:nvSpPr>
        <p:spPr bwMode="gray">
          <a:xfrm>
            <a:off x="3532957" y="3017005"/>
            <a:ext cx="1284808" cy="863600"/>
          </a:xfrm>
          <a:prstGeom prst="chevron">
            <a:avLst>
              <a:gd name="adj" fmla="val 35432"/>
            </a:avLst>
          </a:prstGeom>
          <a:solidFill>
            <a:srgbClr val="0033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 algn="ctr"/>
            <a:r>
              <a:rPr lang="fr-FR" sz="1600" dirty="0" smtClean="0">
                <a:solidFill>
                  <a:schemeClr val="bg1"/>
                </a:solidFill>
              </a:rPr>
              <a:t>juillet 2017</a:t>
            </a:r>
            <a:endParaRPr lang="fr-FR" sz="1600" dirty="0">
              <a:solidFill>
                <a:schemeClr val="bg1"/>
              </a:solidFill>
            </a:endParaRPr>
          </a:p>
        </p:txBody>
      </p:sp>
      <p:sp>
        <p:nvSpPr>
          <p:cNvPr id="3081" name="AutoShape 9"/>
          <p:cNvSpPr>
            <a:spLocks noChangeArrowheads="1"/>
          </p:cNvSpPr>
          <p:nvPr/>
        </p:nvSpPr>
        <p:spPr bwMode="gray">
          <a:xfrm>
            <a:off x="5282658" y="3071537"/>
            <a:ext cx="1218701" cy="863600"/>
          </a:xfrm>
          <a:prstGeom prst="chevron">
            <a:avLst>
              <a:gd name="adj" fmla="val 35432"/>
            </a:avLst>
          </a:prstGeom>
          <a:solidFill>
            <a:srgbClr val="0033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 algn="ctr"/>
            <a:r>
              <a:rPr lang="fr-FR" dirty="0">
                <a:solidFill>
                  <a:schemeClr val="bg1"/>
                </a:solidFill>
              </a:rPr>
              <a:t>   </a:t>
            </a:r>
            <a:r>
              <a:rPr lang="fr-FR" sz="1600" dirty="0" smtClean="0">
                <a:solidFill>
                  <a:schemeClr val="bg1"/>
                </a:solidFill>
              </a:rPr>
              <a:t>oct</a:t>
            </a:r>
          </a:p>
          <a:p>
            <a:pPr algn="ctr"/>
            <a:r>
              <a:rPr lang="fr-FR" sz="1600" dirty="0" smtClean="0">
                <a:solidFill>
                  <a:schemeClr val="bg1"/>
                </a:solidFill>
              </a:rPr>
              <a:t>2017</a:t>
            </a:r>
            <a:endParaRPr lang="fr-FR" sz="1600" dirty="0">
              <a:solidFill>
                <a:schemeClr val="bg1"/>
              </a:solidFill>
            </a:endParaRPr>
          </a:p>
        </p:txBody>
      </p:sp>
      <p:sp>
        <p:nvSpPr>
          <p:cNvPr id="3083" name="AutoShape 11"/>
          <p:cNvSpPr>
            <a:spLocks noChangeArrowheads="1"/>
          </p:cNvSpPr>
          <p:nvPr/>
        </p:nvSpPr>
        <p:spPr bwMode="gray">
          <a:xfrm>
            <a:off x="6771596" y="3071537"/>
            <a:ext cx="1344297" cy="853689"/>
          </a:xfrm>
          <a:prstGeom prst="chevron">
            <a:avLst>
              <a:gd name="adj" fmla="val 35432"/>
            </a:avLst>
          </a:prstGeom>
          <a:solidFill>
            <a:srgbClr val="0033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 algn="ctr"/>
            <a:r>
              <a:rPr lang="fr-FR" sz="1600" dirty="0" smtClean="0">
                <a:solidFill>
                  <a:schemeClr val="bg1"/>
                </a:solidFill>
              </a:rPr>
              <a:t>       2018</a:t>
            </a:r>
            <a:endParaRPr lang="fr-FR" sz="1600" dirty="0">
              <a:solidFill>
                <a:schemeClr val="bg1"/>
              </a:solidFill>
            </a:endParaRPr>
          </a:p>
          <a:p>
            <a:pPr algn="ctr"/>
            <a:endParaRPr lang="fr-FR" dirty="0"/>
          </a:p>
        </p:txBody>
      </p:sp>
      <p:cxnSp>
        <p:nvCxnSpPr>
          <p:cNvPr id="101" name="AutoShape 16"/>
          <p:cNvCxnSpPr>
            <a:cxnSpLocks noChangeShapeType="1"/>
          </p:cNvCxnSpPr>
          <p:nvPr/>
        </p:nvCxnSpPr>
        <p:spPr bwMode="auto">
          <a:xfrm>
            <a:off x="2556519" y="4058113"/>
            <a:ext cx="170" cy="1106039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465433" y="34758"/>
            <a:ext cx="8588837" cy="876197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fr-FR" sz="3200" b="1" dirty="0" smtClean="0">
                <a:solidFill>
                  <a:schemeClr val="tx1"/>
                </a:solidFill>
              </a:rPr>
              <a:t>Déroulement - Etat d’avancement du projet</a:t>
            </a:r>
            <a:endParaRPr lang="fr-FR" sz="3200" b="1" dirty="0">
              <a:solidFill>
                <a:schemeClr val="tx1"/>
              </a:solidFill>
            </a:endParaRPr>
          </a:p>
        </p:txBody>
      </p:sp>
      <p:sp>
        <p:nvSpPr>
          <p:cNvPr id="31" name="Rectangle 15"/>
          <p:cNvSpPr>
            <a:spLocks noChangeArrowheads="1"/>
          </p:cNvSpPr>
          <p:nvPr/>
        </p:nvSpPr>
        <p:spPr bwMode="auto">
          <a:xfrm>
            <a:off x="4310679" y="4188374"/>
            <a:ext cx="1624509" cy="978039"/>
          </a:xfrm>
          <a:prstGeom prst="rect">
            <a:avLst/>
          </a:prstGeom>
          <a:ln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fr-FR" sz="1400" b="1" dirty="0" smtClean="0">
                <a:solidFill>
                  <a:schemeClr val="tx2"/>
                </a:solidFill>
              </a:rPr>
              <a:t>ATELIER COLLECTIF</a:t>
            </a:r>
          </a:p>
          <a:p>
            <a:pPr algn="ctr"/>
            <a:r>
              <a:rPr lang="fr-FR" sz="1400" b="1" dirty="0">
                <a:solidFill>
                  <a:schemeClr val="tx2"/>
                </a:solidFill>
              </a:rPr>
              <a:t> </a:t>
            </a:r>
            <a:r>
              <a:rPr lang="fr-FR" sz="1400" b="1" dirty="0" smtClean="0">
                <a:solidFill>
                  <a:schemeClr val="tx2"/>
                </a:solidFill>
              </a:rPr>
              <a:t>et Matinales</a:t>
            </a:r>
          </a:p>
        </p:txBody>
      </p:sp>
      <p:sp>
        <p:nvSpPr>
          <p:cNvPr id="35" name="Rectangle 15"/>
          <p:cNvSpPr>
            <a:spLocks noChangeArrowheads="1"/>
          </p:cNvSpPr>
          <p:nvPr/>
        </p:nvSpPr>
        <p:spPr bwMode="auto">
          <a:xfrm>
            <a:off x="5919483" y="5410092"/>
            <a:ext cx="2407613" cy="800781"/>
          </a:xfrm>
          <a:prstGeom prst="rect">
            <a:avLst/>
          </a:prstGeom>
          <a:ln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fr-FR" sz="1400" b="1" dirty="0">
                <a:solidFill>
                  <a:schemeClr val="tx2"/>
                </a:solidFill>
              </a:rPr>
              <a:t>A</a:t>
            </a:r>
            <a:r>
              <a:rPr lang="fr-FR" sz="1400" b="1" dirty="0" smtClean="0">
                <a:solidFill>
                  <a:schemeClr val="tx2"/>
                </a:solidFill>
              </a:rPr>
              <a:t>ppuis individuels</a:t>
            </a:r>
          </a:p>
          <a:p>
            <a:pPr algn="ctr"/>
            <a:r>
              <a:rPr lang="fr-FR" sz="1400" b="1" dirty="0">
                <a:solidFill>
                  <a:schemeClr val="tx2"/>
                </a:solidFill>
              </a:rPr>
              <a:t>d</a:t>
            </a:r>
            <a:r>
              <a:rPr lang="fr-FR" sz="1400" b="1" dirty="0" smtClean="0">
                <a:solidFill>
                  <a:schemeClr val="tx2"/>
                </a:solidFill>
              </a:rPr>
              <a:t>es entreprises recrutées</a:t>
            </a:r>
          </a:p>
        </p:txBody>
      </p:sp>
      <p:cxnSp>
        <p:nvCxnSpPr>
          <p:cNvPr id="37" name="AutoShape 16"/>
          <p:cNvCxnSpPr>
            <a:cxnSpLocks noChangeShapeType="1"/>
          </p:cNvCxnSpPr>
          <p:nvPr/>
        </p:nvCxnSpPr>
        <p:spPr bwMode="auto">
          <a:xfrm>
            <a:off x="6145905" y="3935137"/>
            <a:ext cx="0" cy="133750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3" name="Rectangle 15"/>
          <p:cNvSpPr>
            <a:spLocks noChangeArrowheads="1"/>
          </p:cNvSpPr>
          <p:nvPr/>
        </p:nvSpPr>
        <p:spPr bwMode="auto">
          <a:xfrm>
            <a:off x="28100" y="4188374"/>
            <a:ext cx="1731264" cy="1376853"/>
          </a:xfrm>
          <a:prstGeom prst="rect">
            <a:avLst/>
          </a:prstGeom>
          <a:ln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fr-FR" sz="1400" b="1" dirty="0">
                <a:solidFill>
                  <a:schemeClr val="tx2"/>
                </a:solidFill>
              </a:rPr>
              <a:t>ATELIER </a:t>
            </a:r>
            <a:r>
              <a:rPr lang="fr-FR" sz="1400" b="1" dirty="0" smtClean="0">
                <a:solidFill>
                  <a:schemeClr val="tx2"/>
                </a:solidFill>
              </a:rPr>
              <a:t>COLLECTIF et </a:t>
            </a:r>
            <a:endParaRPr lang="fr-FR" sz="1400" b="1" dirty="0">
              <a:solidFill>
                <a:schemeClr val="tx2"/>
              </a:solidFill>
            </a:endParaRPr>
          </a:p>
          <a:p>
            <a:pPr algn="ctr"/>
            <a:r>
              <a:rPr lang="fr-FR" sz="1400" b="1" dirty="0">
                <a:solidFill>
                  <a:schemeClr val="tx2"/>
                </a:solidFill>
              </a:rPr>
              <a:t> Matinales</a:t>
            </a:r>
          </a:p>
        </p:txBody>
      </p:sp>
      <p:cxnSp>
        <p:nvCxnSpPr>
          <p:cNvPr id="34" name="AutoShape 16"/>
          <p:cNvCxnSpPr>
            <a:cxnSpLocks noChangeShapeType="1"/>
          </p:cNvCxnSpPr>
          <p:nvPr/>
        </p:nvCxnSpPr>
        <p:spPr bwMode="auto">
          <a:xfrm>
            <a:off x="554779" y="3818459"/>
            <a:ext cx="0" cy="43214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087" name="Rectangle 15"/>
          <p:cNvSpPr>
            <a:spLocks noChangeArrowheads="1"/>
          </p:cNvSpPr>
          <p:nvPr/>
        </p:nvSpPr>
        <p:spPr bwMode="auto">
          <a:xfrm>
            <a:off x="80392" y="1794846"/>
            <a:ext cx="2415810" cy="999131"/>
          </a:xfrm>
          <a:prstGeom prst="rect">
            <a:avLst/>
          </a:prstGeom>
          <a:ln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fr-FR" sz="1400" b="1" dirty="0" smtClean="0">
                <a:solidFill>
                  <a:schemeClr val="tx2"/>
                </a:solidFill>
              </a:rPr>
              <a:t>Construction de supports d’information </a:t>
            </a:r>
            <a:r>
              <a:rPr lang="fr-FR" sz="1400" b="1" dirty="0">
                <a:solidFill>
                  <a:schemeClr val="tx2"/>
                </a:solidFill>
              </a:rPr>
              <a:t>sur QVT et d’outils, </a:t>
            </a:r>
          </a:p>
        </p:txBody>
      </p:sp>
      <p:sp>
        <p:nvSpPr>
          <p:cNvPr id="100" name="Rectangle 15"/>
          <p:cNvSpPr>
            <a:spLocks noChangeArrowheads="1"/>
          </p:cNvSpPr>
          <p:nvPr/>
        </p:nvSpPr>
        <p:spPr bwMode="auto">
          <a:xfrm>
            <a:off x="2496205" y="5420110"/>
            <a:ext cx="1710382" cy="780743"/>
          </a:xfrm>
          <a:prstGeom prst="rect">
            <a:avLst/>
          </a:prstGeom>
          <a:ln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fr-FR" sz="1400" b="1" dirty="0">
                <a:solidFill>
                  <a:schemeClr val="tx2"/>
                </a:solidFill>
              </a:rPr>
              <a:t>A</a:t>
            </a:r>
            <a:r>
              <a:rPr lang="fr-FR" sz="1400" b="1" dirty="0" smtClean="0">
                <a:solidFill>
                  <a:schemeClr val="tx2"/>
                </a:solidFill>
              </a:rPr>
              <a:t>ppuis individuels</a:t>
            </a:r>
          </a:p>
          <a:p>
            <a:pPr algn="ctr"/>
            <a:r>
              <a:rPr lang="fr-FR" sz="1400" b="1" dirty="0">
                <a:solidFill>
                  <a:schemeClr val="tx2"/>
                </a:solidFill>
              </a:rPr>
              <a:t>d</a:t>
            </a:r>
            <a:r>
              <a:rPr lang="fr-FR" sz="1400" b="1" dirty="0" smtClean="0">
                <a:solidFill>
                  <a:schemeClr val="tx2"/>
                </a:solidFill>
              </a:rPr>
              <a:t>es entreprises recrutées</a:t>
            </a:r>
          </a:p>
        </p:txBody>
      </p:sp>
      <p:sp>
        <p:nvSpPr>
          <p:cNvPr id="36" name="AutoShape 11"/>
          <p:cNvSpPr>
            <a:spLocks noChangeArrowheads="1"/>
          </p:cNvSpPr>
          <p:nvPr/>
        </p:nvSpPr>
        <p:spPr bwMode="gray">
          <a:xfrm>
            <a:off x="6355475" y="3071537"/>
            <a:ext cx="538787" cy="863600"/>
          </a:xfrm>
          <a:prstGeom prst="chevron">
            <a:avLst>
              <a:gd name="adj" fmla="val 35432"/>
            </a:avLst>
          </a:prstGeom>
          <a:solidFill>
            <a:srgbClr val="0033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 algn="ctr"/>
            <a:r>
              <a:rPr lang="fr-FR" sz="1600" dirty="0" smtClean="0">
                <a:solidFill>
                  <a:schemeClr val="bg1"/>
                </a:solidFill>
              </a:rPr>
              <a:t>…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2936571" y="3193129"/>
            <a:ext cx="2274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…</a:t>
            </a:r>
          </a:p>
        </p:txBody>
      </p:sp>
      <p:sp>
        <p:nvSpPr>
          <p:cNvPr id="20" name="ZoneTexte 19"/>
          <p:cNvSpPr txBox="1"/>
          <p:nvPr/>
        </p:nvSpPr>
        <p:spPr>
          <a:xfrm flipH="1">
            <a:off x="80392" y="5675586"/>
            <a:ext cx="1678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mtClean="0"/>
              <a:t>Recrutement</a:t>
            </a:r>
            <a:endParaRPr lang="fr-FR" dirty="0" smtClean="0"/>
          </a:p>
        </p:txBody>
      </p:sp>
      <p:sp>
        <p:nvSpPr>
          <p:cNvPr id="42" name="ZoneTexte 41"/>
          <p:cNvSpPr txBox="1"/>
          <p:nvPr/>
        </p:nvSpPr>
        <p:spPr>
          <a:xfrm flipH="1">
            <a:off x="4287397" y="5164152"/>
            <a:ext cx="15616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Recrutement</a:t>
            </a:r>
          </a:p>
        </p:txBody>
      </p:sp>
      <p:sp>
        <p:nvSpPr>
          <p:cNvPr id="24" name="Espace réservé du numéro de diapositive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9DD98-E04C-4B4E-A311-467D30975B35}" type="slidenum">
              <a:rPr lang="fr-FR" smtClean="0"/>
              <a:pPr/>
              <a:t>7</a:t>
            </a:fld>
            <a:endParaRPr lang="fr-FR" dirty="0"/>
          </a:p>
        </p:txBody>
      </p:sp>
      <p:sp>
        <p:nvSpPr>
          <p:cNvPr id="25" name="AutoShape 11"/>
          <p:cNvSpPr>
            <a:spLocks noChangeArrowheads="1"/>
          </p:cNvSpPr>
          <p:nvPr/>
        </p:nvSpPr>
        <p:spPr bwMode="gray">
          <a:xfrm>
            <a:off x="4809981" y="3087302"/>
            <a:ext cx="631215" cy="843602"/>
          </a:xfrm>
          <a:prstGeom prst="chevron">
            <a:avLst>
              <a:gd name="adj" fmla="val 35432"/>
            </a:avLst>
          </a:prstGeom>
          <a:solidFill>
            <a:srgbClr val="0033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 algn="ctr"/>
            <a:r>
              <a:rPr lang="fr-FR" sz="1600" dirty="0" smtClean="0">
                <a:solidFill>
                  <a:schemeClr val="bg1"/>
                </a:solidFill>
              </a:rPr>
              <a:t>…</a:t>
            </a:r>
            <a:endParaRPr lang="fr-FR" dirty="0"/>
          </a:p>
        </p:txBody>
      </p:sp>
      <p:cxnSp>
        <p:nvCxnSpPr>
          <p:cNvPr id="46" name="AutoShape 16"/>
          <p:cNvCxnSpPr>
            <a:cxnSpLocks noChangeShapeType="1"/>
          </p:cNvCxnSpPr>
          <p:nvPr/>
        </p:nvCxnSpPr>
        <p:spPr bwMode="auto">
          <a:xfrm>
            <a:off x="4342026" y="3880605"/>
            <a:ext cx="0" cy="42057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867624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0" y="1325563"/>
            <a:ext cx="5252019" cy="3425449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fr-FR" sz="2400" dirty="0"/>
              <a:t>Savoir</a:t>
            </a:r>
          </a:p>
          <a:p>
            <a:r>
              <a:rPr lang="fr-FR" sz="2400" dirty="0"/>
              <a:t>Savoir faire </a:t>
            </a:r>
            <a:r>
              <a:rPr lang="fr-FR" sz="2400" dirty="0" smtClean="0"/>
              <a:t>sans les préventeur ? </a:t>
            </a:r>
            <a:endParaRPr lang="fr-FR" sz="2400" dirty="0"/>
          </a:p>
          <a:p>
            <a:r>
              <a:rPr lang="fr-FR" sz="2400" dirty="0"/>
              <a:t>Savoir faire avec </a:t>
            </a:r>
            <a:r>
              <a:rPr lang="fr-FR" sz="2400" dirty="0" smtClean="0"/>
              <a:t>les préventeurs ?</a:t>
            </a:r>
            <a:endParaRPr lang="fr-FR" sz="2400" dirty="0"/>
          </a:p>
          <a:p>
            <a:r>
              <a:rPr lang="fr-FR" sz="2400" dirty="0"/>
              <a:t>Savoir faire faire</a:t>
            </a:r>
          </a:p>
          <a:p>
            <a:r>
              <a:rPr lang="fr-FR" sz="2400" dirty="0"/>
              <a:t>Savoir faire savoir</a:t>
            </a:r>
          </a:p>
          <a:p>
            <a:r>
              <a:rPr lang="fr-FR" sz="2400" dirty="0"/>
              <a:t>Savoir faire faire savoir</a:t>
            </a:r>
          </a:p>
          <a:p>
            <a:r>
              <a:rPr lang="fr-FR" sz="2400" dirty="0"/>
              <a:t>Autres…</a:t>
            </a:r>
          </a:p>
        </p:txBody>
      </p:sp>
      <p:sp>
        <p:nvSpPr>
          <p:cNvPr id="4" name="Titr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0" y="-156799"/>
            <a:ext cx="9144000" cy="1325563"/>
          </a:xfr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/>
          </a:bodyPr>
          <a:lstStyle/>
          <a:p>
            <a:r>
              <a:rPr lang="fr-FR" dirty="0" smtClean="0">
                <a:solidFill>
                  <a:srgbClr val="312B6B"/>
                </a:solidFill>
              </a:rPr>
              <a:t>Une question clef: La portabilité et le transfert  </a:t>
            </a:r>
            <a:r>
              <a:rPr lang="fr-FR" dirty="0">
                <a:solidFill>
                  <a:srgbClr val="312B6B"/>
                </a:solidFill>
              </a:rPr>
              <a:t>? </a:t>
            </a:r>
            <a:br>
              <a:rPr lang="fr-FR" dirty="0">
                <a:solidFill>
                  <a:srgbClr val="312B6B"/>
                </a:solidFill>
              </a:rPr>
            </a:br>
            <a:endParaRPr lang="fr-FR" sz="1800" dirty="0">
              <a:solidFill>
                <a:srgbClr val="312B6B"/>
              </a:solidFill>
            </a:endParaRPr>
          </a:p>
        </p:txBody>
      </p:sp>
      <p:sp>
        <p:nvSpPr>
          <p:cNvPr id="6" name="Espace réservé du contenu 2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6206990" y="1997788"/>
            <a:ext cx="2103539" cy="2006725"/>
          </a:xfrm>
          <a:prstGeom prst="rect">
            <a:avLst/>
          </a:prstGeom>
          <a:ln>
            <a:solidFill>
              <a:srgbClr val="312B6B"/>
            </a:solidFill>
          </a:ln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Quoi ?</a:t>
            </a:r>
          </a:p>
          <a:p>
            <a:r>
              <a:rPr lang="fr-FR" dirty="0"/>
              <a:t>A qui ?</a:t>
            </a:r>
          </a:p>
          <a:p>
            <a:r>
              <a:rPr lang="fr-FR" dirty="0"/>
              <a:t>Auprès de qui ?</a:t>
            </a:r>
          </a:p>
          <a:p>
            <a:r>
              <a:rPr lang="fr-FR" dirty="0"/>
              <a:t>Pourquoi ?</a:t>
            </a:r>
          </a:p>
          <a:p>
            <a:r>
              <a:rPr lang="fr-FR" dirty="0"/>
              <a:t>A quelle étape ?</a:t>
            </a:r>
          </a:p>
          <a:p>
            <a:r>
              <a:rPr lang="fr-FR" dirty="0"/>
              <a:t>Etc.</a:t>
            </a:r>
          </a:p>
        </p:txBody>
      </p:sp>
      <p:sp>
        <p:nvSpPr>
          <p:cNvPr id="7" name="Flèche : droite 6"/>
          <p:cNvSpPr/>
          <p:nvPr>
            <p:custDataLst>
              <p:tags r:id="rId4"/>
            </p:custDataLst>
          </p:nvPr>
        </p:nvSpPr>
        <p:spPr>
          <a:xfrm>
            <a:off x="5252018" y="2947823"/>
            <a:ext cx="954971" cy="310165"/>
          </a:xfrm>
          <a:prstGeom prst="rightArrow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Image 5" descr="LOGO-VALOREMIS.jp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814732" y="6583252"/>
            <a:ext cx="329268" cy="274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ZoneTexte 1"/>
          <p:cNvSpPr txBox="1"/>
          <p:nvPr/>
        </p:nvSpPr>
        <p:spPr>
          <a:xfrm>
            <a:off x="0" y="5155915"/>
            <a:ext cx="899898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ln w="18000">
                  <a:solidFill>
                    <a:srgbClr val="000000"/>
                  </a:solidFill>
                  <a:prstDash val="solid"/>
                  <a:miter lim="800000"/>
                </a:ln>
                <a:solidFill>
                  <a:srgbClr val="312B6B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Elargir la chaine de valeur ajoutée de la PREVENTION</a:t>
            </a:r>
          </a:p>
          <a:p>
            <a:pPr algn="ctr"/>
            <a:r>
              <a:rPr lang="fr-FR" sz="2400" b="1" dirty="0" smtClean="0">
                <a:ln w="18000">
                  <a:solidFill>
                    <a:srgbClr val="000000"/>
                  </a:solidFill>
                  <a:prstDash val="solid"/>
                  <a:miter lim="800000"/>
                </a:ln>
                <a:solidFill>
                  <a:srgbClr val="312B6B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à des partenariats de DIFFUSION </a:t>
            </a:r>
          </a:p>
          <a:p>
            <a:pPr algn="ctr"/>
            <a:r>
              <a:rPr lang="fr-FR" sz="2400" b="1" dirty="0" smtClean="0">
                <a:ln w="18000">
                  <a:solidFill>
                    <a:srgbClr val="000000"/>
                  </a:solidFill>
                  <a:prstDash val="solid"/>
                  <a:miter lim="800000"/>
                </a:ln>
                <a:solidFill>
                  <a:srgbClr val="312B6B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… de la coordination des acteurs de </a:t>
            </a:r>
            <a:r>
              <a:rPr lang="fr-FR" sz="2400" b="1" dirty="0" err="1" smtClean="0">
                <a:ln w="18000">
                  <a:solidFill>
                    <a:srgbClr val="000000"/>
                  </a:solidFill>
                  <a:prstDash val="solid"/>
                  <a:miter lim="800000"/>
                </a:ln>
                <a:solidFill>
                  <a:srgbClr val="312B6B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prevention</a:t>
            </a:r>
            <a:r>
              <a:rPr lang="fr-FR" sz="2400" b="1" dirty="0" smtClean="0">
                <a:ln w="18000">
                  <a:solidFill>
                    <a:srgbClr val="000000"/>
                  </a:solidFill>
                  <a:prstDash val="solid"/>
                  <a:miter lim="800000"/>
                </a:ln>
                <a:solidFill>
                  <a:srgbClr val="312B6B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à la coordination  du processus de diffusion</a:t>
            </a:r>
            <a:endParaRPr lang="fr-FR" sz="2400" b="1" dirty="0">
              <a:ln w="18000">
                <a:solidFill>
                  <a:srgbClr val="000000"/>
                </a:solidFill>
                <a:prstDash val="solid"/>
                <a:miter lim="800000"/>
              </a:ln>
              <a:solidFill>
                <a:srgbClr val="312B6B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9" name="Flèche courbée vers la gauche 8"/>
          <p:cNvSpPr/>
          <p:nvPr/>
        </p:nvSpPr>
        <p:spPr>
          <a:xfrm>
            <a:off x="8310529" y="3577935"/>
            <a:ext cx="1191503" cy="2051151"/>
          </a:xfrm>
          <a:prstGeom prst="curved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03128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heme/theme1.xml><?xml version="1.0" encoding="utf-8"?>
<a:theme xmlns:a="http://schemas.openxmlformats.org/drawingml/2006/main" name="Atelier Numérique et QVT VF4">
  <a:themeElements>
    <a:clrScheme name="Personnalisée 1">
      <a:dk1>
        <a:srgbClr val="312B6B"/>
      </a:dk1>
      <a:lt1>
        <a:sysClr val="window" lastClr="FFFFFF"/>
      </a:lt1>
      <a:dk2>
        <a:srgbClr val="312B6B"/>
      </a:dk2>
      <a:lt2>
        <a:srgbClr val="FFFFFF"/>
      </a:lt2>
      <a:accent1>
        <a:srgbClr val="312B6B"/>
      </a:accent1>
      <a:accent2>
        <a:srgbClr val="28B8CE"/>
      </a:accent2>
      <a:accent3>
        <a:srgbClr val="B91267"/>
      </a:accent3>
      <a:accent4>
        <a:srgbClr val="E94E24"/>
      </a:accent4>
      <a:accent5>
        <a:srgbClr val="E0AD00"/>
      </a:accent5>
      <a:accent6>
        <a:srgbClr val="CBBBA0"/>
      </a:accent6>
      <a:hlink>
        <a:srgbClr val="28B8CE"/>
      </a:hlink>
      <a:folHlink>
        <a:srgbClr val="C3E5ED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Atelier Numérique et QVT VF4.thmx</Template>
  <TotalTime>1299</TotalTime>
  <Words>571</Words>
  <Application>Microsoft Macintosh PowerPoint</Application>
  <PresentationFormat>Présentation à l'écran (4:3)</PresentationFormat>
  <Paragraphs>116</Paragraphs>
  <Slides>8</Slides>
  <Notes>5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9" baseType="lpstr">
      <vt:lpstr>Atelier Numérique et QVT VF4</vt:lpstr>
      <vt:lpstr>Journée PRST3 DIRECCTE                  16 mai 2017</vt:lpstr>
      <vt:lpstr>Un cadre spécifique aux TPE-PME  ( source RDCT 2014  ANACT_ARACT – spécial TPE)</vt:lpstr>
      <vt:lpstr>Rappel du cadre QVT  </vt:lpstr>
      <vt:lpstr>EXPERIMENTATION</vt:lpstr>
      <vt:lpstr>Un plan d’actions à déployer dans le cadre du plan  PRST3 en lien avec les partenaires et acteurs </vt:lpstr>
      <vt:lpstr>Objectif et Enjeux pour les TPE-PME  </vt:lpstr>
      <vt:lpstr>Déroulement - Etat d’avancement du projet</vt:lpstr>
      <vt:lpstr>Une question clef: La portabilité et le transfert  ? 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Journée PRST3 DIRECCTE  16 mai 2017</dc:title>
  <dc:creator>s.rairi</dc:creator>
  <cp:lastModifiedBy>ANACT</cp:lastModifiedBy>
  <cp:revision>195</cp:revision>
  <cp:lastPrinted>2017-04-26T10:18:35Z</cp:lastPrinted>
  <dcterms:created xsi:type="dcterms:W3CDTF">2017-04-14T14:31:00Z</dcterms:created>
  <dcterms:modified xsi:type="dcterms:W3CDTF">2017-05-14T13:55:56Z</dcterms:modified>
</cp:coreProperties>
</file>